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4"/>
  </p:sldMasterIdLst>
  <p:notesMasterIdLst>
    <p:notesMasterId r:id="rId36"/>
  </p:notesMasterIdLst>
  <p:sldIdLst>
    <p:sldId id="256" r:id="rId5"/>
    <p:sldId id="258" r:id="rId6"/>
    <p:sldId id="261" r:id="rId7"/>
    <p:sldId id="259" r:id="rId8"/>
    <p:sldId id="260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81" r:id="rId19"/>
    <p:sldId id="282" r:id="rId20"/>
    <p:sldId id="283" r:id="rId21"/>
    <p:sldId id="274" r:id="rId22"/>
    <p:sldId id="284" r:id="rId23"/>
    <p:sldId id="272" r:id="rId24"/>
    <p:sldId id="273" r:id="rId25"/>
    <p:sldId id="276" r:id="rId26"/>
    <p:sldId id="278" r:id="rId27"/>
    <p:sldId id="279" r:id="rId28"/>
    <p:sldId id="262" r:id="rId29"/>
    <p:sldId id="277" r:id="rId30"/>
    <p:sldId id="280" r:id="rId31"/>
    <p:sldId id="285" r:id="rId32"/>
    <p:sldId id="286" r:id="rId33"/>
    <p:sldId id="287" r:id="rId34"/>
    <p:sldId id="25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81E861-B023-4BA9-ABDC-4C2D36E3FAED}" v="119" dt="2020-09-21T15:56:33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911" autoAdjust="0"/>
  </p:normalViewPr>
  <p:slideViewPr>
    <p:cSldViewPr snapToGrid="0">
      <p:cViewPr varScale="1">
        <p:scale>
          <a:sx n="62" d="100"/>
          <a:sy n="62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Pearson" userId="b395bafa-037e-4cd6-ad5c-9ae8ddc112bd" providerId="ADAL" clId="{2B81E861-B023-4BA9-ABDC-4C2D36E3FAED}"/>
    <pc:docChg chg="undo custSel addSld delSld modSld sldOrd">
      <pc:chgData name="Mark Pearson" userId="b395bafa-037e-4cd6-ad5c-9ae8ddc112bd" providerId="ADAL" clId="{2B81E861-B023-4BA9-ABDC-4C2D36E3FAED}" dt="2020-09-23T11:44:19.137" v="4564" actId="20577"/>
      <pc:docMkLst>
        <pc:docMk/>
      </pc:docMkLst>
      <pc:sldChg chg="modSp">
        <pc:chgData name="Mark Pearson" userId="b395bafa-037e-4cd6-ad5c-9ae8ddc112bd" providerId="ADAL" clId="{2B81E861-B023-4BA9-ABDC-4C2D36E3FAED}" dt="2020-09-09T19:26:18.859" v="2356" actId="20577"/>
        <pc:sldMkLst>
          <pc:docMk/>
          <pc:sldMk cId="2199241974" sldId="261"/>
        </pc:sldMkLst>
        <pc:spChg chg="mod">
          <ac:chgData name="Mark Pearson" userId="b395bafa-037e-4cd6-ad5c-9ae8ddc112bd" providerId="ADAL" clId="{2B81E861-B023-4BA9-ABDC-4C2D36E3FAED}" dt="2020-09-09T19:26:18.859" v="2356" actId="20577"/>
          <ac:spMkLst>
            <pc:docMk/>
            <pc:sldMk cId="2199241974" sldId="261"/>
            <ac:spMk id="3" creationId="{35DF4535-1915-4058-9C68-EC38E34CE551}"/>
          </ac:spMkLst>
        </pc:spChg>
      </pc:sldChg>
      <pc:sldChg chg="modSp modTransition">
        <pc:chgData name="Mark Pearson" userId="b395bafa-037e-4cd6-ad5c-9ae8ddc112bd" providerId="ADAL" clId="{2B81E861-B023-4BA9-ABDC-4C2D36E3FAED}" dt="2020-09-13T16:38:48.034" v="3848"/>
        <pc:sldMkLst>
          <pc:docMk/>
          <pc:sldMk cId="1552062592" sldId="262"/>
        </pc:sldMkLst>
        <pc:spChg chg="mod">
          <ac:chgData name="Mark Pearson" userId="b395bafa-037e-4cd6-ad5c-9ae8ddc112bd" providerId="ADAL" clId="{2B81E861-B023-4BA9-ABDC-4C2D36E3FAED}" dt="2020-09-09T19:47:57.422" v="2377" actId="20577"/>
          <ac:spMkLst>
            <pc:docMk/>
            <pc:sldMk cId="1552062592" sldId="262"/>
            <ac:spMk id="3" creationId="{47CD1A4A-3656-424D-8005-486276064EF3}"/>
          </ac:spMkLst>
        </pc:spChg>
      </pc:sldChg>
      <pc:sldChg chg="modSp">
        <pc:chgData name="Mark Pearson" userId="b395bafa-037e-4cd6-ad5c-9ae8ddc112bd" providerId="ADAL" clId="{2B81E861-B023-4BA9-ABDC-4C2D36E3FAED}" dt="2020-09-10T08:56:22.856" v="2416" actId="1036"/>
        <pc:sldMkLst>
          <pc:docMk/>
          <pc:sldMk cId="3248549566" sldId="263"/>
        </pc:sldMkLst>
        <pc:picChg chg="mod">
          <ac:chgData name="Mark Pearson" userId="b395bafa-037e-4cd6-ad5c-9ae8ddc112bd" providerId="ADAL" clId="{2B81E861-B023-4BA9-ABDC-4C2D36E3FAED}" dt="2020-09-10T08:56:22.856" v="2416" actId="1036"/>
          <ac:picMkLst>
            <pc:docMk/>
            <pc:sldMk cId="3248549566" sldId="263"/>
            <ac:picMk id="3" creationId="{97CD2318-38CF-4268-961B-1253A43E81F6}"/>
          </ac:picMkLst>
        </pc:picChg>
      </pc:sldChg>
      <pc:sldChg chg="modSp">
        <pc:chgData name="Mark Pearson" userId="b395bafa-037e-4cd6-ad5c-9ae8ddc112bd" providerId="ADAL" clId="{2B81E861-B023-4BA9-ABDC-4C2D36E3FAED}" dt="2020-09-11T13:03:45.718" v="2737" actId="1076"/>
        <pc:sldMkLst>
          <pc:docMk/>
          <pc:sldMk cId="2325516451" sldId="266"/>
        </pc:sldMkLst>
        <pc:spChg chg="mod">
          <ac:chgData name="Mark Pearson" userId="b395bafa-037e-4cd6-ad5c-9ae8ddc112bd" providerId="ADAL" clId="{2B81E861-B023-4BA9-ABDC-4C2D36E3FAED}" dt="2020-09-11T13:03:43.174" v="2736" actId="1076"/>
          <ac:spMkLst>
            <pc:docMk/>
            <pc:sldMk cId="2325516451" sldId="266"/>
            <ac:spMk id="4" creationId="{50EEE661-96A0-4A3A-B784-09790030BA2A}"/>
          </ac:spMkLst>
        </pc:spChg>
        <pc:picChg chg="mod">
          <ac:chgData name="Mark Pearson" userId="b395bafa-037e-4cd6-ad5c-9ae8ddc112bd" providerId="ADAL" clId="{2B81E861-B023-4BA9-ABDC-4C2D36E3FAED}" dt="2020-09-11T13:03:45.718" v="2737" actId="1076"/>
          <ac:picMkLst>
            <pc:docMk/>
            <pc:sldMk cId="2325516451" sldId="266"/>
            <ac:picMk id="3" creationId="{51B0B99A-6717-45AE-B889-520AE052E7FE}"/>
          </ac:picMkLst>
        </pc:picChg>
      </pc:sldChg>
      <pc:sldChg chg="addSp delSp modSp">
        <pc:chgData name="Mark Pearson" userId="b395bafa-037e-4cd6-ad5c-9ae8ddc112bd" providerId="ADAL" clId="{2B81E861-B023-4BA9-ABDC-4C2D36E3FAED}" dt="2020-09-13T16:00:18.085" v="3460" actId="478"/>
        <pc:sldMkLst>
          <pc:docMk/>
          <pc:sldMk cId="2339956724" sldId="268"/>
        </pc:sldMkLst>
        <pc:spChg chg="mod">
          <ac:chgData name="Mark Pearson" userId="b395bafa-037e-4cd6-ad5c-9ae8ddc112bd" providerId="ADAL" clId="{2B81E861-B023-4BA9-ABDC-4C2D36E3FAED}" dt="2020-09-13T15:55:04.174" v="3179" actId="14100"/>
          <ac:spMkLst>
            <pc:docMk/>
            <pc:sldMk cId="2339956724" sldId="268"/>
            <ac:spMk id="3" creationId="{8D9A6A46-CCF8-490C-B8BF-41FA49B70873}"/>
          </ac:spMkLst>
        </pc:spChg>
        <pc:spChg chg="add del mod">
          <ac:chgData name="Mark Pearson" userId="b395bafa-037e-4cd6-ad5c-9ae8ddc112bd" providerId="ADAL" clId="{2B81E861-B023-4BA9-ABDC-4C2D36E3FAED}" dt="2020-09-13T16:00:18.085" v="3460" actId="478"/>
          <ac:spMkLst>
            <pc:docMk/>
            <pc:sldMk cId="2339956724" sldId="268"/>
            <ac:spMk id="4" creationId="{0C41A08D-EA93-4EC5-9A32-B4AAB605A209}"/>
          </ac:spMkLst>
        </pc:spChg>
      </pc:sldChg>
      <pc:sldChg chg="addSp delSp modSp modNotesTx">
        <pc:chgData name="Mark Pearson" userId="b395bafa-037e-4cd6-ad5c-9ae8ddc112bd" providerId="ADAL" clId="{2B81E861-B023-4BA9-ABDC-4C2D36E3FAED}" dt="2020-09-13T16:04:10.216" v="3492" actId="14100"/>
        <pc:sldMkLst>
          <pc:docMk/>
          <pc:sldMk cId="380900410" sldId="269"/>
        </pc:sldMkLst>
        <pc:spChg chg="add del mod">
          <ac:chgData name="Mark Pearson" userId="b395bafa-037e-4cd6-ad5c-9ae8ddc112bd" providerId="ADAL" clId="{2B81E861-B023-4BA9-ABDC-4C2D36E3FAED}" dt="2020-09-13T15:55:12.698" v="3180" actId="478"/>
          <ac:spMkLst>
            <pc:docMk/>
            <pc:sldMk cId="380900410" sldId="269"/>
            <ac:spMk id="6" creationId="{8AD1333B-199B-47C6-ACFC-CD3B466EA0DF}"/>
          </ac:spMkLst>
        </pc:spChg>
        <pc:spChg chg="add mod">
          <ac:chgData name="Mark Pearson" userId="b395bafa-037e-4cd6-ad5c-9ae8ddc112bd" providerId="ADAL" clId="{2B81E861-B023-4BA9-ABDC-4C2D36E3FAED}" dt="2020-09-13T16:04:01.463" v="3490" actId="404"/>
          <ac:spMkLst>
            <pc:docMk/>
            <pc:sldMk cId="380900410" sldId="269"/>
            <ac:spMk id="7" creationId="{373B15B5-1110-4771-996A-A0C843944D83}"/>
          </ac:spMkLst>
        </pc:spChg>
        <pc:picChg chg="add mod">
          <ac:chgData name="Mark Pearson" userId="b395bafa-037e-4cd6-ad5c-9ae8ddc112bd" providerId="ADAL" clId="{2B81E861-B023-4BA9-ABDC-4C2D36E3FAED}" dt="2020-09-13T16:02:41.484" v="3470" actId="1076"/>
          <ac:picMkLst>
            <pc:docMk/>
            <pc:sldMk cId="380900410" sldId="269"/>
            <ac:picMk id="2" creationId="{02A3122C-E366-405D-AE18-881202A6D3B4}"/>
          </ac:picMkLst>
        </pc:picChg>
        <pc:picChg chg="mod modCrop">
          <ac:chgData name="Mark Pearson" userId="b395bafa-037e-4cd6-ad5c-9ae8ddc112bd" providerId="ADAL" clId="{2B81E861-B023-4BA9-ABDC-4C2D36E3FAED}" dt="2020-09-13T16:02:34.734" v="3468" actId="14100"/>
          <ac:picMkLst>
            <pc:docMk/>
            <pc:sldMk cId="380900410" sldId="269"/>
            <ac:picMk id="3" creationId="{1DD94D66-9A2C-42F7-A4B9-D95FDFF20B02}"/>
          </ac:picMkLst>
        </pc:picChg>
        <pc:picChg chg="mod">
          <ac:chgData name="Mark Pearson" userId="b395bafa-037e-4cd6-ad5c-9ae8ddc112bd" providerId="ADAL" clId="{2B81E861-B023-4BA9-ABDC-4C2D36E3FAED}" dt="2020-09-13T16:04:05.096" v="3491" actId="14100"/>
          <ac:picMkLst>
            <pc:docMk/>
            <pc:sldMk cId="380900410" sldId="269"/>
            <ac:picMk id="4" creationId="{E9098EB8-94A9-469E-85B5-FA8FD4B9B3AE}"/>
          </ac:picMkLst>
        </pc:picChg>
        <pc:picChg chg="mod">
          <ac:chgData name="Mark Pearson" userId="b395bafa-037e-4cd6-ad5c-9ae8ddc112bd" providerId="ADAL" clId="{2B81E861-B023-4BA9-ABDC-4C2D36E3FAED}" dt="2020-09-13T16:04:10.216" v="3492" actId="14100"/>
          <ac:picMkLst>
            <pc:docMk/>
            <pc:sldMk cId="380900410" sldId="269"/>
            <ac:picMk id="5" creationId="{D9F9D175-3763-4DA2-A948-08DF07FB22B9}"/>
          </ac:picMkLst>
        </pc:picChg>
      </pc:sldChg>
      <pc:sldChg chg="modSp">
        <pc:chgData name="Mark Pearson" userId="b395bafa-037e-4cd6-ad5c-9ae8ddc112bd" providerId="ADAL" clId="{2B81E861-B023-4BA9-ABDC-4C2D36E3FAED}" dt="2020-09-10T08:58:16.431" v="2417" actId="1036"/>
        <pc:sldMkLst>
          <pc:docMk/>
          <pc:sldMk cId="3273189404" sldId="271"/>
        </pc:sldMkLst>
        <pc:picChg chg="mod">
          <ac:chgData name="Mark Pearson" userId="b395bafa-037e-4cd6-ad5c-9ae8ddc112bd" providerId="ADAL" clId="{2B81E861-B023-4BA9-ABDC-4C2D36E3FAED}" dt="2020-09-10T08:58:16.431" v="2417" actId="1036"/>
          <ac:picMkLst>
            <pc:docMk/>
            <pc:sldMk cId="3273189404" sldId="271"/>
            <ac:picMk id="4" creationId="{2F86C76C-DD83-45DE-94F4-43968BBFEB33}"/>
          </ac:picMkLst>
        </pc:picChg>
      </pc:sldChg>
      <pc:sldChg chg="addSp delSp modSp add">
        <pc:chgData name="Mark Pearson" userId="b395bafa-037e-4cd6-ad5c-9ae8ddc112bd" providerId="ADAL" clId="{2B81E861-B023-4BA9-ABDC-4C2D36E3FAED}" dt="2020-09-09T17:22:02.723" v="805" actId="1076"/>
        <pc:sldMkLst>
          <pc:docMk/>
          <pc:sldMk cId="2949688123" sldId="272"/>
        </pc:sldMkLst>
        <pc:spChg chg="add mod">
          <ac:chgData name="Mark Pearson" userId="b395bafa-037e-4cd6-ad5c-9ae8ddc112bd" providerId="ADAL" clId="{2B81E861-B023-4BA9-ABDC-4C2D36E3FAED}" dt="2020-09-09T17:11:50.422" v="655" actId="313"/>
          <ac:spMkLst>
            <pc:docMk/>
            <pc:sldMk cId="2949688123" sldId="272"/>
            <ac:spMk id="3" creationId="{75573CB3-A74E-41BA-ACC4-B401541C58ED}"/>
          </ac:spMkLst>
        </pc:spChg>
        <pc:spChg chg="add mod">
          <ac:chgData name="Mark Pearson" userId="b395bafa-037e-4cd6-ad5c-9ae8ddc112bd" providerId="ADAL" clId="{2B81E861-B023-4BA9-ABDC-4C2D36E3FAED}" dt="2020-09-09T17:22:02.723" v="805" actId="1076"/>
          <ac:spMkLst>
            <pc:docMk/>
            <pc:sldMk cId="2949688123" sldId="272"/>
            <ac:spMk id="4" creationId="{1BADD2F6-8629-49AA-A490-D4C26B82513E}"/>
          </ac:spMkLst>
        </pc:spChg>
        <pc:spChg chg="add del mod">
          <ac:chgData name="Mark Pearson" userId="b395bafa-037e-4cd6-ad5c-9ae8ddc112bd" providerId="ADAL" clId="{2B81E861-B023-4BA9-ABDC-4C2D36E3FAED}" dt="2020-09-09T17:21:48.898" v="803" actId="164"/>
          <ac:spMkLst>
            <pc:docMk/>
            <pc:sldMk cId="2949688123" sldId="272"/>
            <ac:spMk id="5" creationId="{2316FC26-395A-4731-87A1-05512666F8F5}"/>
          </ac:spMkLst>
        </pc:spChg>
        <pc:spChg chg="add mod">
          <ac:chgData name="Mark Pearson" userId="b395bafa-037e-4cd6-ad5c-9ae8ddc112bd" providerId="ADAL" clId="{2B81E861-B023-4BA9-ABDC-4C2D36E3FAED}" dt="2020-09-09T17:21:48.898" v="803" actId="164"/>
          <ac:spMkLst>
            <pc:docMk/>
            <pc:sldMk cId="2949688123" sldId="272"/>
            <ac:spMk id="6" creationId="{86D40C11-78E0-4FBA-90C9-5FFEE541F06A}"/>
          </ac:spMkLst>
        </pc:spChg>
        <pc:spChg chg="add mod">
          <ac:chgData name="Mark Pearson" userId="b395bafa-037e-4cd6-ad5c-9ae8ddc112bd" providerId="ADAL" clId="{2B81E861-B023-4BA9-ABDC-4C2D36E3FAED}" dt="2020-09-09T17:21:48.898" v="803" actId="164"/>
          <ac:spMkLst>
            <pc:docMk/>
            <pc:sldMk cId="2949688123" sldId="272"/>
            <ac:spMk id="7" creationId="{6D446BC7-88AB-41BA-B935-11B92DBCE230}"/>
          </ac:spMkLst>
        </pc:spChg>
        <pc:spChg chg="add mod">
          <ac:chgData name="Mark Pearson" userId="b395bafa-037e-4cd6-ad5c-9ae8ddc112bd" providerId="ADAL" clId="{2B81E861-B023-4BA9-ABDC-4C2D36E3FAED}" dt="2020-09-09T17:21:48.898" v="803" actId="164"/>
          <ac:spMkLst>
            <pc:docMk/>
            <pc:sldMk cId="2949688123" sldId="272"/>
            <ac:spMk id="10" creationId="{6F3491D1-5AFE-4DD0-94D4-04B3DDB11550}"/>
          </ac:spMkLst>
        </pc:spChg>
        <pc:spChg chg="add mod">
          <ac:chgData name="Mark Pearson" userId="b395bafa-037e-4cd6-ad5c-9ae8ddc112bd" providerId="ADAL" clId="{2B81E861-B023-4BA9-ABDC-4C2D36E3FAED}" dt="2020-09-09T17:21:48.898" v="803" actId="164"/>
          <ac:spMkLst>
            <pc:docMk/>
            <pc:sldMk cId="2949688123" sldId="272"/>
            <ac:spMk id="11" creationId="{324CD474-FDF4-4FCF-A941-AB753D909132}"/>
          </ac:spMkLst>
        </pc:spChg>
        <pc:spChg chg="add mod">
          <ac:chgData name="Mark Pearson" userId="b395bafa-037e-4cd6-ad5c-9ae8ddc112bd" providerId="ADAL" clId="{2B81E861-B023-4BA9-ABDC-4C2D36E3FAED}" dt="2020-09-09T17:21:48.898" v="803" actId="164"/>
          <ac:spMkLst>
            <pc:docMk/>
            <pc:sldMk cId="2949688123" sldId="272"/>
            <ac:spMk id="12" creationId="{99732899-4722-4393-89BD-587A648150BE}"/>
          </ac:spMkLst>
        </pc:spChg>
        <pc:spChg chg="add mod">
          <ac:chgData name="Mark Pearson" userId="b395bafa-037e-4cd6-ad5c-9ae8ddc112bd" providerId="ADAL" clId="{2B81E861-B023-4BA9-ABDC-4C2D36E3FAED}" dt="2020-09-09T17:21:48.898" v="803" actId="164"/>
          <ac:spMkLst>
            <pc:docMk/>
            <pc:sldMk cId="2949688123" sldId="272"/>
            <ac:spMk id="13" creationId="{431F3214-B9F7-4533-A413-968F7FF1299A}"/>
          </ac:spMkLst>
        </pc:spChg>
        <pc:spChg chg="add mod">
          <ac:chgData name="Mark Pearson" userId="b395bafa-037e-4cd6-ad5c-9ae8ddc112bd" providerId="ADAL" clId="{2B81E861-B023-4BA9-ABDC-4C2D36E3FAED}" dt="2020-09-09T17:21:48.898" v="803" actId="164"/>
          <ac:spMkLst>
            <pc:docMk/>
            <pc:sldMk cId="2949688123" sldId="272"/>
            <ac:spMk id="14" creationId="{66E0FAE7-AA7B-4A09-8CB7-F0423349BC09}"/>
          </ac:spMkLst>
        </pc:spChg>
        <pc:grpChg chg="add mod">
          <ac:chgData name="Mark Pearson" userId="b395bafa-037e-4cd6-ad5c-9ae8ddc112bd" providerId="ADAL" clId="{2B81E861-B023-4BA9-ABDC-4C2D36E3FAED}" dt="2020-09-09T17:21:58.483" v="804" actId="1076"/>
          <ac:grpSpMkLst>
            <pc:docMk/>
            <pc:sldMk cId="2949688123" sldId="272"/>
            <ac:grpSpMk id="15" creationId="{D148488C-A315-4025-94FA-0C3C5537DC1E}"/>
          </ac:grpSpMkLst>
        </pc:grpChg>
        <pc:picChg chg="add mod modCrop">
          <ac:chgData name="Mark Pearson" userId="b395bafa-037e-4cd6-ad5c-9ae8ddc112bd" providerId="ADAL" clId="{2B81E861-B023-4BA9-ABDC-4C2D36E3FAED}" dt="2020-09-09T17:21:44.455" v="802" actId="1076"/>
          <ac:picMkLst>
            <pc:docMk/>
            <pc:sldMk cId="2949688123" sldId="272"/>
            <ac:picMk id="2" creationId="{510BEDA8-A01D-48E0-96E7-9B8E573B0DB3}"/>
          </ac:picMkLst>
        </pc:picChg>
        <pc:cxnChg chg="add mod">
          <ac:chgData name="Mark Pearson" userId="b395bafa-037e-4cd6-ad5c-9ae8ddc112bd" providerId="ADAL" clId="{2B81E861-B023-4BA9-ABDC-4C2D36E3FAED}" dt="2020-09-09T17:21:48.898" v="803" actId="164"/>
          <ac:cxnSpMkLst>
            <pc:docMk/>
            <pc:sldMk cId="2949688123" sldId="272"/>
            <ac:cxnSpMk id="9" creationId="{631A31B8-5587-48F1-A4D4-AC04655D5E7C}"/>
          </ac:cxnSpMkLst>
        </pc:cxnChg>
      </pc:sldChg>
      <pc:sldChg chg="addSp modSp add">
        <pc:chgData name="Mark Pearson" userId="b395bafa-037e-4cd6-ad5c-9ae8ddc112bd" providerId="ADAL" clId="{2B81E861-B023-4BA9-ABDC-4C2D36E3FAED}" dt="2020-09-09T17:41:14.070" v="1297" actId="313"/>
        <pc:sldMkLst>
          <pc:docMk/>
          <pc:sldMk cId="3817836774" sldId="273"/>
        </pc:sldMkLst>
        <pc:spChg chg="add mod">
          <ac:chgData name="Mark Pearson" userId="b395bafa-037e-4cd6-ad5c-9ae8ddc112bd" providerId="ADAL" clId="{2B81E861-B023-4BA9-ABDC-4C2D36E3FAED}" dt="2020-09-09T17:41:14.070" v="1297" actId="313"/>
          <ac:spMkLst>
            <pc:docMk/>
            <pc:sldMk cId="3817836774" sldId="273"/>
            <ac:spMk id="5" creationId="{E7F5DCA7-2B90-4C2B-BC1D-D119707E9D07}"/>
          </ac:spMkLst>
        </pc:spChg>
        <pc:picChg chg="add mod modCrop">
          <ac:chgData name="Mark Pearson" userId="b395bafa-037e-4cd6-ad5c-9ae8ddc112bd" providerId="ADAL" clId="{2B81E861-B023-4BA9-ABDC-4C2D36E3FAED}" dt="2020-09-09T16:25:03.032" v="46" actId="14100"/>
          <ac:picMkLst>
            <pc:docMk/>
            <pc:sldMk cId="3817836774" sldId="273"/>
            <ac:picMk id="2" creationId="{2E9F5881-0149-4B97-8F27-224DA5D373E9}"/>
          </ac:picMkLst>
        </pc:picChg>
        <pc:picChg chg="add mod">
          <ac:chgData name="Mark Pearson" userId="b395bafa-037e-4cd6-ad5c-9ae8ddc112bd" providerId="ADAL" clId="{2B81E861-B023-4BA9-ABDC-4C2D36E3FAED}" dt="2020-09-09T16:47:33.532" v="547" actId="1076"/>
          <ac:picMkLst>
            <pc:docMk/>
            <pc:sldMk cId="3817836774" sldId="273"/>
            <ac:picMk id="4" creationId="{1BFB7425-3EC6-45F0-AA55-17819E86F0E9}"/>
          </ac:picMkLst>
        </pc:picChg>
      </pc:sldChg>
      <pc:sldChg chg="addSp delSp modSp add modNotesTx">
        <pc:chgData name="Mark Pearson" userId="b395bafa-037e-4cd6-ad5c-9ae8ddc112bd" providerId="ADAL" clId="{2B81E861-B023-4BA9-ABDC-4C2D36E3FAED}" dt="2020-09-13T15:52:36.781" v="3047" actId="27636"/>
        <pc:sldMkLst>
          <pc:docMk/>
          <pc:sldMk cId="1909874726" sldId="274"/>
        </pc:sldMkLst>
        <pc:spChg chg="mod">
          <ac:chgData name="Mark Pearson" userId="b395bafa-037e-4cd6-ad5c-9ae8ddc112bd" providerId="ADAL" clId="{2B81E861-B023-4BA9-ABDC-4C2D36E3FAED}" dt="2020-09-12T16:13:02" v="2749" actId="1076"/>
          <ac:spMkLst>
            <pc:docMk/>
            <pc:sldMk cId="1909874726" sldId="274"/>
            <ac:spMk id="2" creationId="{6E992BF6-E4B9-4BD3-B07F-23C944CAD49A}"/>
          </ac:spMkLst>
        </pc:spChg>
        <pc:spChg chg="mod">
          <ac:chgData name="Mark Pearson" userId="b395bafa-037e-4cd6-ad5c-9ae8ddc112bd" providerId="ADAL" clId="{2B81E861-B023-4BA9-ABDC-4C2D36E3FAED}" dt="2020-09-13T15:52:36.781" v="3047" actId="27636"/>
          <ac:spMkLst>
            <pc:docMk/>
            <pc:sldMk cId="1909874726" sldId="274"/>
            <ac:spMk id="3" creationId="{C2E83E10-F0E4-41C3-8F7A-209A0616A414}"/>
          </ac:spMkLst>
        </pc:spChg>
        <pc:spChg chg="add mod">
          <ac:chgData name="Mark Pearson" userId="b395bafa-037e-4cd6-ad5c-9ae8ddc112bd" providerId="ADAL" clId="{2B81E861-B023-4BA9-ABDC-4C2D36E3FAED}" dt="2020-09-12T16:19:10.385" v="2774" actId="1076"/>
          <ac:spMkLst>
            <pc:docMk/>
            <pc:sldMk cId="1909874726" sldId="274"/>
            <ac:spMk id="8" creationId="{FF5AA0EA-DC7B-401D-A0A7-D9ECD6E41A8E}"/>
          </ac:spMkLst>
        </pc:spChg>
        <pc:spChg chg="add mod">
          <ac:chgData name="Mark Pearson" userId="b395bafa-037e-4cd6-ad5c-9ae8ddc112bd" providerId="ADAL" clId="{2B81E861-B023-4BA9-ABDC-4C2D36E3FAED}" dt="2020-09-13T15:39:15.359" v="2904" actId="1076"/>
          <ac:spMkLst>
            <pc:docMk/>
            <pc:sldMk cId="1909874726" sldId="274"/>
            <ac:spMk id="10" creationId="{9E4FE631-9534-4D59-85A6-FC830B22C16E}"/>
          </ac:spMkLst>
        </pc:spChg>
        <pc:spChg chg="add mod">
          <ac:chgData name="Mark Pearson" userId="b395bafa-037e-4cd6-ad5c-9ae8ddc112bd" providerId="ADAL" clId="{2B81E861-B023-4BA9-ABDC-4C2D36E3FAED}" dt="2020-09-12T16:18:43.570" v="2773" actId="313"/>
          <ac:spMkLst>
            <pc:docMk/>
            <pc:sldMk cId="1909874726" sldId="274"/>
            <ac:spMk id="11" creationId="{0CE888F9-4049-4C63-8D85-5912712253E2}"/>
          </ac:spMkLst>
        </pc:spChg>
        <pc:spChg chg="add mod">
          <ac:chgData name="Mark Pearson" userId="b395bafa-037e-4cd6-ad5c-9ae8ddc112bd" providerId="ADAL" clId="{2B81E861-B023-4BA9-ABDC-4C2D36E3FAED}" dt="2020-09-13T15:39:15.359" v="2904" actId="1076"/>
          <ac:spMkLst>
            <pc:docMk/>
            <pc:sldMk cId="1909874726" sldId="274"/>
            <ac:spMk id="12" creationId="{78E68FB6-3318-4D1C-8DA6-F828282A8A94}"/>
          </ac:spMkLst>
        </pc:spChg>
        <pc:picChg chg="add del">
          <ac:chgData name="Mark Pearson" userId="b395bafa-037e-4cd6-ad5c-9ae8ddc112bd" providerId="ADAL" clId="{2B81E861-B023-4BA9-ABDC-4C2D36E3FAED}" dt="2020-09-09T16:38:06.772" v="313" actId="478"/>
          <ac:picMkLst>
            <pc:docMk/>
            <pc:sldMk cId="1909874726" sldId="274"/>
            <ac:picMk id="4" creationId="{9480FF17-3009-4510-9097-E7312475F73A}"/>
          </ac:picMkLst>
        </pc:picChg>
        <pc:picChg chg="add mod modCrop">
          <ac:chgData name="Mark Pearson" userId="b395bafa-037e-4cd6-ad5c-9ae8ddc112bd" providerId="ADAL" clId="{2B81E861-B023-4BA9-ABDC-4C2D36E3FAED}" dt="2020-09-13T15:39:15.359" v="2904" actId="1076"/>
          <ac:picMkLst>
            <pc:docMk/>
            <pc:sldMk cId="1909874726" sldId="274"/>
            <ac:picMk id="5" creationId="{E9660C5D-4291-4F5C-AD03-5B2565D4AF19}"/>
          </ac:picMkLst>
        </pc:picChg>
        <pc:picChg chg="add mod modCrop">
          <ac:chgData name="Mark Pearson" userId="b395bafa-037e-4cd6-ad5c-9ae8ddc112bd" providerId="ADAL" clId="{2B81E861-B023-4BA9-ABDC-4C2D36E3FAED}" dt="2020-09-13T15:39:15.359" v="2904" actId="1076"/>
          <ac:picMkLst>
            <pc:docMk/>
            <pc:sldMk cId="1909874726" sldId="274"/>
            <ac:picMk id="6" creationId="{EF07B313-0063-4587-9664-0A1643E1DA74}"/>
          </ac:picMkLst>
        </pc:picChg>
        <pc:picChg chg="add mod modCrop">
          <ac:chgData name="Mark Pearson" userId="b395bafa-037e-4cd6-ad5c-9ae8ddc112bd" providerId="ADAL" clId="{2B81E861-B023-4BA9-ABDC-4C2D36E3FAED}" dt="2020-09-12T16:12:46.676" v="2747" actId="1076"/>
          <ac:picMkLst>
            <pc:docMk/>
            <pc:sldMk cId="1909874726" sldId="274"/>
            <ac:picMk id="7" creationId="{86D25710-D09D-4F77-9A80-7FF7943FDEB0}"/>
          </ac:picMkLst>
        </pc:picChg>
        <pc:picChg chg="add mod modCrop">
          <ac:chgData name="Mark Pearson" userId="b395bafa-037e-4cd6-ad5c-9ae8ddc112bd" providerId="ADAL" clId="{2B81E861-B023-4BA9-ABDC-4C2D36E3FAED}" dt="2020-09-09T17:25:58.867" v="873" actId="1076"/>
          <ac:picMkLst>
            <pc:docMk/>
            <pc:sldMk cId="1909874726" sldId="274"/>
            <ac:picMk id="9" creationId="{037A21A9-9E9C-479E-A362-EEB55977EF07}"/>
          </ac:picMkLst>
        </pc:picChg>
      </pc:sldChg>
      <pc:sldChg chg="modSp add del">
        <pc:chgData name="Mark Pearson" userId="b395bafa-037e-4cd6-ad5c-9ae8ddc112bd" providerId="ADAL" clId="{2B81E861-B023-4BA9-ABDC-4C2D36E3FAED}" dt="2020-09-09T19:25:53.573" v="2355" actId="2696"/>
        <pc:sldMkLst>
          <pc:docMk/>
          <pc:sldMk cId="705617718" sldId="275"/>
        </pc:sldMkLst>
        <pc:spChg chg="mod">
          <ac:chgData name="Mark Pearson" userId="b395bafa-037e-4cd6-ad5c-9ae8ddc112bd" providerId="ADAL" clId="{2B81E861-B023-4BA9-ABDC-4C2D36E3FAED}" dt="2020-09-09T19:13:52.507" v="2352" actId="14100"/>
          <ac:spMkLst>
            <pc:docMk/>
            <pc:sldMk cId="705617718" sldId="275"/>
            <ac:spMk id="2" creationId="{AE145563-B586-4EFE-8F96-4243EE453A63}"/>
          </ac:spMkLst>
        </pc:spChg>
      </pc:sldChg>
      <pc:sldChg chg="addSp delSp modSp add modNotesTx">
        <pc:chgData name="Mark Pearson" userId="b395bafa-037e-4cd6-ad5c-9ae8ddc112bd" providerId="ADAL" clId="{2B81E861-B023-4BA9-ABDC-4C2D36E3FAED}" dt="2020-09-10T09:16:58.236" v="2470" actId="20577"/>
        <pc:sldMkLst>
          <pc:docMk/>
          <pc:sldMk cId="273087957" sldId="276"/>
        </pc:sldMkLst>
        <pc:spChg chg="mod">
          <ac:chgData name="Mark Pearson" userId="b395bafa-037e-4cd6-ad5c-9ae8ddc112bd" providerId="ADAL" clId="{2B81E861-B023-4BA9-ABDC-4C2D36E3FAED}" dt="2020-09-09T20:18:21.247" v="2414" actId="27636"/>
          <ac:spMkLst>
            <pc:docMk/>
            <pc:sldMk cId="273087957" sldId="276"/>
            <ac:spMk id="2" creationId="{C5BCE373-9D0A-4909-98BE-D7994AA71240}"/>
          </ac:spMkLst>
        </pc:spChg>
        <pc:spChg chg="add mod">
          <ac:chgData name="Mark Pearson" userId="b395bafa-037e-4cd6-ad5c-9ae8ddc112bd" providerId="ADAL" clId="{2B81E861-B023-4BA9-ABDC-4C2D36E3FAED}" dt="2020-09-09T17:50:39.649" v="1502" actId="313"/>
          <ac:spMkLst>
            <pc:docMk/>
            <pc:sldMk cId="273087957" sldId="276"/>
            <ac:spMk id="3" creationId="{586F6974-5229-4D1B-A425-545C60AB8CC1}"/>
          </ac:spMkLst>
        </pc:spChg>
        <pc:spChg chg="add mod">
          <ac:chgData name="Mark Pearson" userId="b395bafa-037e-4cd6-ad5c-9ae8ddc112bd" providerId="ADAL" clId="{2B81E861-B023-4BA9-ABDC-4C2D36E3FAED}" dt="2020-09-09T19:13:13.455" v="2349" actId="20577"/>
          <ac:spMkLst>
            <pc:docMk/>
            <pc:sldMk cId="273087957" sldId="276"/>
            <ac:spMk id="5" creationId="{57096528-D282-49F3-B218-5065E7B83BE5}"/>
          </ac:spMkLst>
        </pc:spChg>
        <pc:picChg chg="add del mod">
          <ac:chgData name="Mark Pearson" userId="b395bafa-037e-4cd6-ad5c-9ae8ddc112bd" providerId="ADAL" clId="{2B81E861-B023-4BA9-ABDC-4C2D36E3FAED}" dt="2020-09-09T19:10:32.583" v="2271" actId="478"/>
          <ac:picMkLst>
            <pc:docMk/>
            <pc:sldMk cId="273087957" sldId="276"/>
            <ac:picMk id="4" creationId="{E10B4E27-F7EB-4134-80C6-379294948271}"/>
          </ac:picMkLst>
        </pc:picChg>
        <pc:picChg chg="add mod">
          <ac:chgData name="Mark Pearson" userId="b395bafa-037e-4cd6-ad5c-9ae8ddc112bd" providerId="ADAL" clId="{2B81E861-B023-4BA9-ABDC-4C2D36E3FAED}" dt="2020-09-09T19:12:36.949" v="2274" actId="1076"/>
          <ac:picMkLst>
            <pc:docMk/>
            <pc:sldMk cId="273087957" sldId="276"/>
            <ac:picMk id="7" creationId="{4D942DF0-992C-4DE6-AEDA-4C80166CC673}"/>
          </ac:picMkLst>
        </pc:picChg>
      </pc:sldChg>
      <pc:sldChg chg="addSp modSp add modTransition">
        <pc:chgData name="Mark Pearson" userId="b395bafa-037e-4cd6-ad5c-9ae8ddc112bd" providerId="ADAL" clId="{2B81E861-B023-4BA9-ABDC-4C2D36E3FAED}" dt="2020-09-13T17:28:51.058" v="3851"/>
        <pc:sldMkLst>
          <pc:docMk/>
          <pc:sldMk cId="1114298264" sldId="277"/>
        </pc:sldMkLst>
        <pc:spChg chg="mod">
          <ac:chgData name="Mark Pearson" userId="b395bafa-037e-4cd6-ad5c-9ae8ddc112bd" providerId="ADAL" clId="{2B81E861-B023-4BA9-ABDC-4C2D36E3FAED}" dt="2020-09-09T18:02:52.445" v="1587" actId="20577"/>
          <ac:spMkLst>
            <pc:docMk/>
            <pc:sldMk cId="1114298264" sldId="277"/>
            <ac:spMk id="2" creationId="{5CFC29BB-8704-4266-AB0E-D19B5DE47B63}"/>
          </ac:spMkLst>
        </pc:spChg>
        <pc:spChg chg="add mod">
          <ac:chgData name="Mark Pearson" userId="b395bafa-037e-4cd6-ad5c-9ae8ddc112bd" providerId="ADAL" clId="{2B81E861-B023-4BA9-ABDC-4C2D36E3FAED}" dt="2020-09-09T18:20:08.529" v="1830" actId="20577"/>
          <ac:spMkLst>
            <pc:docMk/>
            <pc:sldMk cId="1114298264" sldId="277"/>
            <ac:spMk id="3" creationId="{45A8A450-AB31-4734-9E89-67BF75364822}"/>
          </ac:spMkLst>
        </pc:spChg>
      </pc:sldChg>
      <pc:sldChg chg="modSp add mod ord">
        <pc:chgData name="Mark Pearson" userId="b395bafa-037e-4cd6-ad5c-9ae8ddc112bd" providerId="ADAL" clId="{2B81E861-B023-4BA9-ABDC-4C2D36E3FAED}" dt="2020-09-23T11:44:19.137" v="4564" actId="20577"/>
        <pc:sldMkLst>
          <pc:docMk/>
          <pc:sldMk cId="2028802720" sldId="278"/>
        </pc:sldMkLst>
        <pc:spChg chg="mod">
          <ac:chgData name="Mark Pearson" userId="b395bafa-037e-4cd6-ad5c-9ae8ddc112bd" providerId="ADAL" clId="{2B81E861-B023-4BA9-ABDC-4C2D36E3FAED}" dt="2020-09-09T20:18:21.270" v="2415" actId="27636"/>
          <ac:spMkLst>
            <pc:docMk/>
            <pc:sldMk cId="2028802720" sldId="278"/>
            <ac:spMk id="2" creationId="{A0867805-7413-449C-A8E5-782FB01984B8}"/>
          </ac:spMkLst>
        </pc:spChg>
        <pc:spChg chg="mod">
          <ac:chgData name="Mark Pearson" userId="b395bafa-037e-4cd6-ad5c-9ae8ddc112bd" providerId="ADAL" clId="{2B81E861-B023-4BA9-ABDC-4C2D36E3FAED}" dt="2020-09-23T11:44:19.137" v="4564" actId="20577"/>
          <ac:spMkLst>
            <pc:docMk/>
            <pc:sldMk cId="2028802720" sldId="278"/>
            <ac:spMk id="3" creationId="{9ABBD309-67AA-4E6A-BFD4-787C0846CABA}"/>
          </ac:spMkLst>
        </pc:spChg>
      </pc:sldChg>
      <pc:sldChg chg="addSp modSp add ord modAnim">
        <pc:chgData name="Mark Pearson" userId="b395bafa-037e-4cd6-ad5c-9ae8ddc112bd" providerId="ADAL" clId="{2B81E861-B023-4BA9-ABDC-4C2D36E3FAED}" dt="2020-09-13T17:22:41.962" v="3850"/>
        <pc:sldMkLst>
          <pc:docMk/>
          <pc:sldMk cId="576836656" sldId="279"/>
        </pc:sldMkLst>
        <pc:picChg chg="add mod modCrop">
          <ac:chgData name="Mark Pearson" userId="b395bafa-037e-4cd6-ad5c-9ae8ddc112bd" providerId="ADAL" clId="{2B81E861-B023-4BA9-ABDC-4C2D36E3FAED}" dt="2020-09-09T18:14:51.505" v="1826" actId="732"/>
          <ac:picMkLst>
            <pc:docMk/>
            <pc:sldMk cId="576836656" sldId="279"/>
            <ac:picMk id="2" creationId="{5631E7AD-59E4-43A9-BB1F-B3FF480E2FFD}"/>
          </ac:picMkLst>
        </pc:picChg>
      </pc:sldChg>
      <pc:sldChg chg="addSp delSp modSp add">
        <pc:chgData name="Mark Pearson" userId="b395bafa-037e-4cd6-ad5c-9ae8ddc112bd" providerId="ADAL" clId="{2B81E861-B023-4BA9-ABDC-4C2D36E3FAED}" dt="2020-09-20T11:04:15.398" v="4451" actId="20577"/>
        <pc:sldMkLst>
          <pc:docMk/>
          <pc:sldMk cId="1559346680" sldId="280"/>
        </pc:sldMkLst>
        <pc:spChg chg="mod">
          <ac:chgData name="Mark Pearson" userId="b395bafa-037e-4cd6-ad5c-9ae8ddc112bd" providerId="ADAL" clId="{2B81E861-B023-4BA9-ABDC-4C2D36E3FAED}" dt="2020-09-20T10:53:37.469" v="4296" actId="14100"/>
          <ac:spMkLst>
            <pc:docMk/>
            <pc:sldMk cId="1559346680" sldId="280"/>
            <ac:spMk id="2" creationId="{0DB48D4F-87FC-4180-81E8-DD454193BFFC}"/>
          </ac:spMkLst>
        </pc:spChg>
        <pc:spChg chg="mod">
          <ac:chgData name="Mark Pearson" userId="b395bafa-037e-4cd6-ad5c-9ae8ddc112bd" providerId="ADAL" clId="{2B81E861-B023-4BA9-ABDC-4C2D36E3FAED}" dt="2020-09-20T10:55:40.836" v="4309" actId="20577"/>
          <ac:spMkLst>
            <pc:docMk/>
            <pc:sldMk cId="1559346680" sldId="280"/>
            <ac:spMk id="3" creationId="{559D053B-861D-4454-BEBA-233D6DA09A6C}"/>
          </ac:spMkLst>
        </pc:spChg>
        <pc:spChg chg="add mod">
          <ac:chgData name="Mark Pearson" userId="b395bafa-037e-4cd6-ad5c-9ae8ddc112bd" providerId="ADAL" clId="{2B81E861-B023-4BA9-ABDC-4C2D36E3FAED}" dt="2020-09-20T11:04:15.398" v="4451" actId="20577"/>
          <ac:spMkLst>
            <pc:docMk/>
            <pc:sldMk cId="1559346680" sldId="280"/>
            <ac:spMk id="11" creationId="{9D8138C9-BF43-423C-B9C5-D5756B19BAC2}"/>
          </ac:spMkLst>
        </pc:spChg>
        <pc:spChg chg="add del">
          <ac:chgData name="Mark Pearson" userId="b395bafa-037e-4cd6-ad5c-9ae8ddc112bd" providerId="ADAL" clId="{2B81E861-B023-4BA9-ABDC-4C2D36E3FAED}" dt="2020-09-20T10:57:10.508" v="4312"/>
          <ac:spMkLst>
            <pc:docMk/>
            <pc:sldMk cId="1559346680" sldId="280"/>
            <ac:spMk id="12" creationId="{2E57DBA9-C551-4E8F-B1CF-B5A144F895A2}"/>
          </ac:spMkLst>
        </pc:spChg>
        <pc:spChg chg="add del">
          <ac:chgData name="Mark Pearson" userId="b395bafa-037e-4cd6-ad5c-9ae8ddc112bd" providerId="ADAL" clId="{2B81E861-B023-4BA9-ABDC-4C2D36E3FAED}" dt="2020-09-20T10:57:18.923" v="4315"/>
          <ac:spMkLst>
            <pc:docMk/>
            <pc:sldMk cId="1559346680" sldId="280"/>
            <ac:spMk id="13" creationId="{64A33527-7925-4B0F-9A26-DC17EFFBA215}"/>
          </ac:spMkLst>
        </pc:spChg>
        <pc:picChg chg="add del mod">
          <ac:chgData name="Mark Pearson" userId="b395bafa-037e-4cd6-ad5c-9ae8ddc112bd" providerId="ADAL" clId="{2B81E861-B023-4BA9-ABDC-4C2D36E3FAED}" dt="2020-09-20T10:02:47.246" v="3970" actId="478"/>
          <ac:picMkLst>
            <pc:docMk/>
            <pc:sldMk cId="1559346680" sldId="280"/>
            <ac:picMk id="4" creationId="{901F0258-A0F3-464A-9CBA-53A47ED251CB}"/>
          </ac:picMkLst>
        </pc:picChg>
        <pc:picChg chg="add del mod">
          <ac:chgData name="Mark Pearson" userId="b395bafa-037e-4cd6-ad5c-9ae8ddc112bd" providerId="ADAL" clId="{2B81E861-B023-4BA9-ABDC-4C2D36E3FAED}" dt="2020-09-20T09:59:47.369" v="3958" actId="478"/>
          <ac:picMkLst>
            <pc:docMk/>
            <pc:sldMk cId="1559346680" sldId="280"/>
            <ac:picMk id="5" creationId="{990DA9CB-0C42-438E-A123-8A8CD43FE350}"/>
          </ac:picMkLst>
        </pc:picChg>
        <pc:picChg chg="add del mod">
          <ac:chgData name="Mark Pearson" userId="b395bafa-037e-4cd6-ad5c-9ae8ddc112bd" providerId="ADAL" clId="{2B81E861-B023-4BA9-ABDC-4C2D36E3FAED}" dt="2020-09-20T10:00:14.192" v="3961" actId="478"/>
          <ac:picMkLst>
            <pc:docMk/>
            <pc:sldMk cId="1559346680" sldId="280"/>
            <ac:picMk id="6" creationId="{38DD1C2D-F625-498A-88C2-E54C35DDDDA6}"/>
          </ac:picMkLst>
        </pc:picChg>
        <pc:picChg chg="add mod modCrop">
          <ac:chgData name="Mark Pearson" userId="b395bafa-037e-4cd6-ad5c-9ae8ddc112bd" providerId="ADAL" clId="{2B81E861-B023-4BA9-ABDC-4C2D36E3FAED}" dt="2020-09-20T10:07:57.351" v="4166" actId="1076"/>
          <ac:picMkLst>
            <pc:docMk/>
            <pc:sldMk cId="1559346680" sldId="280"/>
            <ac:picMk id="7" creationId="{1AC87C49-9439-4ED6-9489-EEB3DC644202}"/>
          </ac:picMkLst>
        </pc:picChg>
        <pc:picChg chg="add mod">
          <ac:chgData name="Mark Pearson" userId="b395bafa-037e-4cd6-ad5c-9ae8ddc112bd" providerId="ADAL" clId="{2B81E861-B023-4BA9-ABDC-4C2D36E3FAED}" dt="2020-09-20T10:08:04.680" v="4168" actId="14100"/>
          <ac:picMkLst>
            <pc:docMk/>
            <pc:sldMk cId="1559346680" sldId="280"/>
            <ac:picMk id="8" creationId="{55372BA8-36BF-441D-AAC1-EC619C3C5AE4}"/>
          </ac:picMkLst>
        </pc:picChg>
        <pc:picChg chg="add mod modCrop">
          <ac:chgData name="Mark Pearson" userId="b395bafa-037e-4cd6-ad5c-9ae8ddc112bd" providerId="ADAL" clId="{2B81E861-B023-4BA9-ABDC-4C2D36E3FAED}" dt="2020-09-20T10:08:21.281" v="4170" actId="14100"/>
          <ac:picMkLst>
            <pc:docMk/>
            <pc:sldMk cId="1559346680" sldId="280"/>
            <ac:picMk id="9" creationId="{2DCFD500-46B2-4B78-9BB1-C4F37F3B3ED9}"/>
          </ac:picMkLst>
        </pc:picChg>
        <pc:picChg chg="add mod modCrop">
          <ac:chgData name="Mark Pearson" userId="b395bafa-037e-4cd6-ad5c-9ae8ddc112bd" providerId="ADAL" clId="{2B81E861-B023-4BA9-ABDC-4C2D36E3FAED}" dt="2020-09-20T10:54:24.823" v="4304" actId="1076"/>
          <ac:picMkLst>
            <pc:docMk/>
            <pc:sldMk cId="1559346680" sldId="280"/>
            <ac:picMk id="10" creationId="{40000E57-EF61-486A-B05F-256120A72ECF}"/>
          </ac:picMkLst>
        </pc:picChg>
      </pc:sldChg>
      <pc:sldChg chg="addSp modSp add">
        <pc:chgData name="Mark Pearson" userId="b395bafa-037e-4cd6-ad5c-9ae8ddc112bd" providerId="ADAL" clId="{2B81E861-B023-4BA9-ABDC-4C2D36E3FAED}" dt="2020-09-09T20:18:21.207" v="2412" actId="27636"/>
        <pc:sldMkLst>
          <pc:docMk/>
          <pc:sldMk cId="1726877911" sldId="281"/>
        </pc:sldMkLst>
        <pc:spChg chg="mod">
          <ac:chgData name="Mark Pearson" userId="b395bafa-037e-4cd6-ad5c-9ae8ddc112bd" providerId="ADAL" clId="{2B81E861-B023-4BA9-ABDC-4C2D36E3FAED}" dt="2020-09-09T20:18:21.207" v="2412" actId="27636"/>
          <ac:spMkLst>
            <pc:docMk/>
            <pc:sldMk cId="1726877911" sldId="281"/>
            <ac:spMk id="2" creationId="{5534F957-5561-4770-A989-A97F5DFDFF06}"/>
          </ac:spMkLst>
        </pc:spChg>
        <pc:picChg chg="add mod modCrop">
          <ac:chgData name="Mark Pearson" userId="b395bafa-037e-4cd6-ad5c-9ae8ddc112bd" providerId="ADAL" clId="{2B81E861-B023-4BA9-ABDC-4C2D36E3FAED}" dt="2020-09-09T18:47:38.714" v="1868" actId="1076"/>
          <ac:picMkLst>
            <pc:docMk/>
            <pc:sldMk cId="1726877911" sldId="281"/>
            <ac:picMk id="3" creationId="{1312A3A4-4902-45A6-A601-5A8EF2E4E45E}"/>
          </ac:picMkLst>
        </pc:picChg>
        <pc:picChg chg="add mod modCrop">
          <ac:chgData name="Mark Pearson" userId="b395bafa-037e-4cd6-ad5c-9ae8ddc112bd" providerId="ADAL" clId="{2B81E861-B023-4BA9-ABDC-4C2D36E3FAED}" dt="2020-09-09T18:48:36.023" v="1875" actId="1076"/>
          <ac:picMkLst>
            <pc:docMk/>
            <pc:sldMk cId="1726877911" sldId="281"/>
            <ac:picMk id="4" creationId="{F8F638B9-6C21-405C-9579-08250CB1D5D4}"/>
          </ac:picMkLst>
        </pc:picChg>
      </pc:sldChg>
      <pc:sldChg chg="addSp modSp add modAnim">
        <pc:chgData name="Mark Pearson" userId="b395bafa-037e-4cd6-ad5c-9ae8ddc112bd" providerId="ADAL" clId="{2B81E861-B023-4BA9-ABDC-4C2D36E3FAED}" dt="2020-09-09T18:55:57.626" v="1947" actId="20577"/>
        <pc:sldMkLst>
          <pc:docMk/>
          <pc:sldMk cId="3991612908" sldId="282"/>
        </pc:sldMkLst>
        <pc:spChg chg="add mod">
          <ac:chgData name="Mark Pearson" userId="b395bafa-037e-4cd6-ad5c-9ae8ddc112bd" providerId="ADAL" clId="{2B81E861-B023-4BA9-ABDC-4C2D36E3FAED}" dt="2020-09-09T18:55:57.626" v="1947" actId="20577"/>
          <ac:spMkLst>
            <pc:docMk/>
            <pc:sldMk cId="3991612908" sldId="282"/>
            <ac:spMk id="4" creationId="{29A1375D-BAAA-4F85-8FF6-2F55465760F3}"/>
          </ac:spMkLst>
        </pc:spChg>
        <pc:picChg chg="add mod modCrop">
          <ac:chgData name="Mark Pearson" userId="b395bafa-037e-4cd6-ad5c-9ae8ddc112bd" providerId="ADAL" clId="{2B81E861-B023-4BA9-ABDC-4C2D36E3FAED}" dt="2020-09-09T18:49:48.554" v="1882" actId="14100"/>
          <ac:picMkLst>
            <pc:docMk/>
            <pc:sldMk cId="3991612908" sldId="282"/>
            <ac:picMk id="2" creationId="{FEC8408F-517D-4B07-BEF7-8B4ECC9C0B5C}"/>
          </ac:picMkLst>
        </pc:picChg>
        <pc:picChg chg="add mod">
          <ac:chgData name="Mark Pearson" userId="b395bafa-037e-4cd6-ad5c-9ae8ddc112bd" providerId="ADAL" clId="{2B81E861-B023-4BA9-ABDC-4C2D36E3FAED}" dt="2020-09-09T18:55:47.956" v="1945" actId="1076"/>
          <ac:picMkLst>
            <pc:docMk/>
            <pc:sldMk cId="3991612908" sldId="282"/>
            <ac:picMk id="3" creationId="{D7A47C62-76FD-42B3-A129-6E82B5A959F4}"/>
          </ac:picMkLst>
        </pc:picChg>
      </pc:sldChg>
      <pc:sldChg chg="addSp delSp modSp add">
        <pc:chgData name="Mark Pearson" userId="b395bafa-037e-4cd6-ad5c-9ae8ddc112bd" providerId="ADAL" clId="{2B81E861-B023-4BA9-ABDC-4C2D36E3FAED}" dt="2020-09-13T15:40:15.525" v="2914" actId="1076"/>
        <pc:sldMkLst>
          <pc:docMk/>
          <pc:sldMk cId="3828254198" sldId="283"/>
        </pc:sldMkLst>
        <pc:spChg chg="mod">
          <ac:chgData name="Mark Pearson" userId="b395bafa-037e-4cd6-ad5c-9ae8ddc112bd" providerId="ADAL" clId="{2B81E861-B023-4BA9-ABDC-4C2D36E3FAED}" dt="2020-09-13T15:39:01.212" v="2902" actId="1076"/>
          <ac:spMkLst>
            <pc:docMk/>
            <pc:sldMk cId="3828254198" sldId="283"/>
            <ac:spMk id="2" creationId="{1554A9E0-15D1-4E80-81FC-F1213ADAE65E}"/>
          </ac:spMkLst>
        </pc:spChg>
        <pc:spChg chg="add del">
          <ac:chgData name="Mark Pearson" userId="b395bafa-037e-4cd6-ad5c-9ae8ddc112bd" providerId="ADAL" clId="{2B81E861-B023-4BA9-ABDC-4C2D36E3FAED}" dt="2020-09-12T16:23:18.403" v="2825"/>
          <ac:spMkLst>
            <pc:docMk/>
            <pc:sldMk cId="3828254198" sldId="283"/>
            <ac:spMk id="3" creationId="{A1B413FE-E7FC-4D9B-BC8E-FEC9DCDD0815}"/>
          </ac:spMkLst>
        </pc:spChg>
        <pc:spChg chg="add del mod topLvl">
          <ac:chgData name="Mark Pearson" userId="b395bafa-037e-4cd6-ad5c-9ae8ddc112bd" providerId="ADAL" clId="{2B81E861-B023-4BA9-ABDC-4C2D36E3FAED}" dt="2020-09-13T15:40:03.254" v="2910" actId="164"/>
          <ac:spMkLst>
            <pc:docMk/>
            <pc:sldMk cId="3828254198" sldId="283"/>
            <ac:spMk id="5" creationId="{88BC3E33-6659-4ACA-8F7D-CC5892C4E201}"/>
          </ac:spMkLst>
        </pc:spChg>
        <pc:spChg chg="add del mod topLvl">
          <ac:chgData name="Mark Pearson" userId="b395bafa-037e-4cd6-ad5c-9ae8ddc112bd" providerId="ADAL" clId="{2B81E861-B023-4BA9-ABDC-4C2D36E3FAED}" dt="2020-09-13T15:40:03.254" v="2910" actId="164"/>
          <ac:spMkLst>
            <pc:docMk/>
            <pc:sldMk cId="3828254198" sldId="283"/>
            <ac:spMk id="6" creationId="{BB29A46E-07BF-482D-8BEF-926FB9C5D6A4}"/>
          </ac:spMkLst>
        </pc:spChg>
        <pc:spChg chg="add del mod topLvl">
          <ac:chgData name="Mark Pearson" userId="b395bafa-037e-4cd6-ad5c-9ae8ddc112bd" providerId="ADAL" clId="{2B81E861-B023-4BA9-ABDC-4C2D36E3FAED}" dt="2020-09-13T15:40:03.254" v="2910" actId="164"/>
          <ac:spMkLst>
            <pc:docMk/>
            <pc:sldMk cId="3828254198" sldId="283"/>
            <ac:spMk id="7" creationId="{5A840252-A805-4F04-85B3-31CBFD42FECB}"/>
          </ac:spMkLst>
        </pc:spChg>
        <pc:spChg chg="add del mod topLvl">
          <ac:chgData name="Mark Pearson" userId="b395bafa-037e-4cd6-ad5c-9ae8ddc112bd" providerId="ADAL" clId="{2B81E861-B023-4BA9-ABDC-4C2D36E3FAED}" dt="2020-09-12T16:24:07.969" v="2836" actId="478"/>
          <ac:spMkLst>
            <pc:docMk/>
            <pc:sldMk cId="3828254198" sldId="283"/>
            <ac:spMk id="9" creationId="{B749C8B3-49C0-46DC-A013-7396B2318874}"/>
          </ac:spMkLst>
        </pc:spChg>
        <pc:spChg chg="add del mod topLvl">
          <ac:chgData name="Mark Pearson" userId="b395bafa-037e-4cd6-ad5c-9ae8ddc112bd" providerId="ADAL" clId="{2B81E861-B023-4BA9-ABDC-4C2D36E3FAED}" dt="2020-09-12T16:24:03.896" v="2834"/>
          <ac:spMkLst>
            <pc:docMk/>
            <pc:sldMk cId="3828254198" sldId="283"/>
            <ac:spMk id="10" creationId="{E96E4279-9D99-4F32-946A-E932DB745124}"/>
          </ac:spMkLst>
        </pc:spChg>
        <pc:spChg chg="add del mod topLvl">
          <ac:chgData name="Mark Pearson" userId="b395bafa-037e-4cd6-ad5c-9ae8ddc112bd" providerId="ADAL" clId="{2B81E861-B023-4BA9-ABDC-4C2D36E3FAED}" dt="2020-09-12T16:24:29.785" v="2839" actId="478"/>
          <ac:spMkLst>
            <pc:docMk/>
            <pc:sldMk cId="3828254198" sldId="283"/>
            <ac:spMk id="11" creationId="{07923C99-F1CE-4595-8A67-A927DDE5DEEA}"/>
          </ac:spMkLst>
        </pc:spChg>
        <pc:spChg chg="add del mod topLvl">
          <ac:chgData name="Mark Pearson" userId="b395bafa-037e-4cd6-ad5c-9ae8ddc112bd" providerId="ADAL" clId="{2B81E861-B023-4BA9-ABDC-4C2D36E3FAED}" dt="2020-09-13T15:40:03.254" v="2910" actId="164"/>
          <ac:spMkLst>
            <pc:docMk/>
            <pc:sldMk cId="3828254198" sldId="283"/>
            <ac:spMk id="12" creationId="{E39854ED-A6EE-4B3A-80FC-3BCE4963A25E}"/>
          </ac:spMkLst>
        </pc:spChg>
        <pc:spChg chg="add del mod topLvl">
          <ac:chgData name="Mark Pearson" userId="b395bafa-037e-4cd6-ad5c-9ae8ddc112bd" providerId="ADAL" clId="{2B81E861-B023-4BA9-ABDC-4C2D36E3FAED}" dt="2020-09-13T15:40:03.254" v="2910" actId="164"/>
          <ac:spMkLst>
            <pc:docMk/>
            <pc:sldMk cId="3828254198" sldId="283"/>
            <ac:spMk id="13" creationId="{BD94394F-B1BD-42E7-BB4B-DE48F0140209}"/>
          </ac:spMkLst>
        </pc:spChg>
        <pc:spChg chg="add mod">
          <ac:chgData name="Mark Pearson" userId="b395bafa-037e-4cd6-ad5c-9ae8ddc112bd" providerId="ADAL" clId="{2B81E861-B023-4BA9-ABDC-4C2D36E3FAED}" dt="2020-09-13T15:40:11.453" v="2913" actId="164"/>
          <ac:spMkLst>
            <pc:docMk/>
            <pc:sldMk cId="3828254198" sldId="283"/>
            <ac:spMk id="14" creationId="{B3AB9F63-FC05-461E-8EFD-C8C21B085591}"/>
          </ac:spMkLst>
        </pc:spChg>
        <pc:spChg chg="add mod">
          <ac:chgData name="Mark Pearson" userId="b395bafa-037e-4cd6-ad5c-9ae8ddc112bd" providerId="ADAL" clId="{2B81E861-B023-4BA9-ABDC-4C2D36E3FAED}" dt="2020-09-13T15:40:03.254" v="2910" actId="164"/>
          <ac:spMkLst>
            <pc:docMk/>
            <pc:sldMk cId="3828254198" sldId="283"/>
            <ac:spMk id="15" creationId="{D2D76158-3A29-4DF9-BB0E-8CD32AF12CA6}"/>
          </ac:spMkLst>
        </pc:spChg>
        <pc:spChg chg="add mod">
          <ac:chgData name="Mark Pearson" userId="b395bafa-037e-4cd6-ad5c-9ae8ddc112bd" providerId="ADAL" clId="{2B81E861-B023-4BA9-ABDC-4C2D36E3FAED}" dt="2020-09-13T15:40:03.254" v="2910" actId="164"/>
          <ac:spMkLst>
            <pc:docMk/>
            <pc:sldMk cId="3828254198" sldId="283"/>
            <ac:spMk id="16" creationId="{BCEDCEC2-4545-47C4-B677-0F507BBEBDE0}"/>
          </ac:spMkLst>
        </pc:spChg>
        <pc:spChg chg="add mod">
          <ac:chgData name="Mark Pearson" userId="b395bafa-037e-4cd6-ad5c-9ae8ddc112bd" providerId="ADAL" clId="{2B81E861-B023-4BA9-ABDC-4C2D36E3FAED}" dt="2020-09-13T15:40:03.254" v="2910" actId="164"/>
          <ac:spMkLst>
            <pc:docMk/>
            <pc:sldMk cId="3828254198" sldId="283"/>
            <ac:spMk id="17" creationId="{1E64716E-790E-4B7E-911C-7E03EF4FCCDC}"/>
          </ac:spMkLst>
        </pc:spChg>
        <pc:spChg chg="add mod">
          <ac:chgData name="Mark Pearson" userId="b395bafa-037e-4cd6-ad5c-9ae8ddc112bd" providerId="ADAL" clId="{2B81E861-B023-4BA9-ABDC-4C2D36E3FAED}" dt="2020-09-13T15:39:57.495" v="2909" actId="164"/>
          <ac:spMkLst>
            <pc:docMk/>
            <pc:sldMk cId="3828254198" sldId="283"/>
            <ac:spMk id="21" creationId="{B1F4145B-9799-43B8-86A8-D183071406C5}"/>
          </ac:spMkLst>
        </pc:spChg>
        <pc:spChg chg="add mod">
          <ac:chgData name="Mark Pearson" userId="b395bafa-037e-4cd6-ad5c-9ae8ddc112bd" providerId="ADAL" clId="{2B81E861-B023-4BA9-ABDC-4C2D36E3FAED}" dt="2020-09-13T15:39:57.495" v="2909" actId="164"/>
          <ac:spMkLst>
            <pc:docMk/>
            <pc:sldMk cId="3828254198" sldId="283"/>
            <ac:spMk id="22" creationId="{6D429E89-D3F5-4BA8-A494-61219DC40846}"/>
          </ac:spMkLst>
        </pc:spChg>
        <pc:spChg chg="add mod">
          <ac:chgData name="Mark Pearson" userId="b395bafa-037e-4cd6-ad5c-9ae8ddc112bd" providerId="ADAL" clId="{2B81E861-B023-4BA9-ABDC-4C2D36E3FAED}" dt="2020-09-13T15:39:57.495" v="2909" actId="164"/>
          <ac:spMkLst>
            <pc:docMk/>
            <pc:sldMk cId="3828254198" sldId="283"/>
            <ac:spMk id="23" creationId="{1EC9B2A6-8407-46B5-9A87-B78DCF758CAD}"/>
          </ac:spMkLst>
        </pc:spChg>
        <pc:grpChg chg="add del mod">
          <ac:chgData name="Mark Pearson" userId="b395bafa-037e-4cd6-ad5c-9ae8ddc112bd" providerId="ADAL" clId="{2B81E861-B023-4BA9-ABDC-4C2D36E3FAED}" dt="2020-09-12T16:23:48.831" v="2829" actId="165"/>
          <ac:grpSpMkLst>
            <pc:docMk/>
            <pc:sldMk cId="3828254198" sldId="283"/>
            <ac:grpSpMk id="4" creationId="{44D6D521-32D2-403F-9F91-574A3EC905ED}"/>
          </ac:grpSpMkLst>
        </pc:grpChg>
        <pc:grpChg chg="add mod">
          <ac:chgData name="Mark Pearson" userId="b395bafa-037e-4cd6-ad5c-9ae8ddc112bd" providerId="ADAL" clId="{2B81E861-B023-4BA9-ABDC-4C2D36E3FAED}" dt="2020-09-13T15:39:57.495" v="2909" actId="164"/>
          <ac:grpSpMkLst>
            <pc:docMk/>
            <pc:sldMk cId="3828254198" sldId="283"/>
            <ac:grpSpMk id="24" creationId="{63EC5820-9138-4574-9258-3CBF20CC3046}"/>
          </ac:grpSpMkLst>
        </pc:grpChg>
        <pc:grpChg chg="add mod">
          <ac:chgData name="Mark Pearson" userId="b395bafa-037e-4cd6-ad5c-9ae8ddc112bd" providerId="ADAL" clId="{2B81E861-B023-4BA9-ABDC-4C2D36E3FAED}" dt="2020-09-13T15:40:11.453" v="2913" actId="164"/>
          <ac:grpSpMkLst>
            <pc:docMk/>
            <pc:sldMk cId="3828254198" sldId="283"/>
            <ac:grpSpMk id="25" creationId="{F89AEC37-1120-4CAB-9298-62434BF352D5}"/>
          </ac:grpSpMkLst>
        </pc:grpChg>
        <pc:grpChg chg="add mod">
          <ac:chgData name="Mark Pearson" userId="b395bafa-037e-4cd6-ad5c-9ae8ddc112bd" providerId="ADAL" clId="{2B81E861-B023-4BA9-ABDC-4C2D36E3FAED}" dt="2020-09-13T15:40:15.525" v="2914" actId="1076"/>
          <ac:grpSpMkLst>
            <pc:docMk/>
            <pc:sldMk cId="3828254198" sldId="283"/>
            <ac:grpSpMk id="26" creationId="{7DDC1153-D540-4984-B94C-EAF6E86525B8}"/>
          </ac:grpSpMkLst>
        </pc:grpChg>
        <pc:picChg chg="add mod">
          <ac:chgData name="Mark Pearson" userId="b395bafa-037e-4cd6-ad5c-9ae8ddc112bd" providerId="ADAL" clId="{2B81E861-B023-4BA9-ABDC-4C2D36E3FAED}" dt="2020-09-13T15:39:57.495" v="2909" actId="164"/>
          <ac:picMkLst>
            <pc:docMk/>
            <pc:sldMk cId="3828254198" sldId="283"/>
            <ac:picMk id="18" creationId="{6AB85BAA-D175-44BF-BDA9-5313D71ECDA6}"/>
          </ac:picMkLst>
        </pc:picChg>
        <pc:picChg chg="add mod">
          <ac:chgData name="Mark Pearson" userId="b395bafa-037e-4cd6-ad5c-9ae8ddc112bd" providerId="ADAL" clId="{2B81E861-B023-4BA9-ABDC-4C2D36E3FAED}" dt="2020-09-13T15:39:57.495" v="2909" actId="164"/>
          <ac:picMkLst>
            <pc:docMk/>
            <pc:sldMk cId="3828254198" sldId="283"/>
            <ac:picMk id="19" creationId="{905248E6-74B5-4DE8-BC19-130D28B9BA3C}"/>
          </ac:picMkLst>
        </pc:picChg>
        <pc:picChg chg="add mod">
          <ac:chgData name="Mark Pearson" userId="b395bafa-037e-4cd6-ad5c-9ae8ddc112bd" providerId="ADAL" clId="{2B81E861-B023-4BA9-ABDC-4C2D36E3FAED}" dt="2020-09-13T15:39:57.495" v="2909" actId="164"/>
          <ac:picMkLst>
            <pc:docMk/>
            <pc:sldMk cId="3828254198" sldId="283"/>
            <ac:picMk id="20" creationId="{5005F809-5CC5-4D21-A29B-9AE16D181D20}"/>
          </ac:picMkLst>
        </pc:picChg>
        <pc:cxnChg chg="add del mod topLvl">
          <ac:chgData name="Mark Pearson" userId="b395bafa-037e-4cd6-ad5c-9ae8ddc112bd" providerId="ADAL" clId="{2B81E861-B023-4BA9-ABDC-4C2D36E3FAED}" dt="2020-09-12T16:24:31.505" v="2840" actId="478"/>
          <ac:cxnSpMkLst>
            <pc:docMk/>
            <pc:sldMk cId="3828254198" sldId="283"/>
            <ac:cxnSpMk id="8" creationId="{46DA9D08-1F22-45F6-9880-CA5BA684EE2E}"/>
          </ac:cxnSpMkLst>
        </pc:cxnChg>
      </pc:sldChg>
      <pc:sldChg chg="addSp delSp modSp add">
        <pc:chgData name="Mark Pearson" userId="b395bafa-037e-4cd6-ad5c-9ae8ddc112bd" providerId="ADAL" clId="{2B81E861-B023-4BA9-ABDC-4C2D36E3FAED}" dt="2020-09-13T16:38:32.955" v="3847" actId="1076"/>
        <pc:sldMkLst>
          <pc:docMk/>
          <pc:sldMk cId="860457195" sldId="284"/>
        </pc:sldMkLst>
        <pc:spChg chg="mod">
          <ac:chgData name="Mark Pearson" userId="b395bafa-037e-4cd6-ad5c-9ae8ddc112bd" providerId="ADAL" clId="{2B81E861-B023-4BA9-ABDC-4C2D36E3FAED}" dt="2020-09-13T16:18:19.107" v="3511" actId="313"/>
          <ac:spMkLst>
            <pc:docMk/>
            <pc:sldMk cId="860457195" sldId="284"/>
            <ac:spMk id="2" creationId="{975BB87F-B235-47A9-A57C-2207B91A15DA}"/>
          </ac:spMkLst>
        </pc:spChg>
        <pc:spChg chg="add mod">
          <ac:chgData name="Mark Pearson" userId="b395bafa-037e-4cd6-ad5c-9ae8ddc112bd" providerId="ADAL" clId="{2B81E861-B023-4BA9-ABDC-4C2D36E3FAED}" dt="2020-09-13T16:26:06.866" v="3626" actId="1076"/>
          <ac:spMkLst>
            <pc:docMk/>
            <pc:sldMk cId="860457195" sldId="284"/>
            <ac:spMk id="4" creationId="{862A0044-2A75-4EBF-B56E-9C27E70DB0AF}"/>
          </ac:spMkLst>
        </pc:spChg>
        <pc:spChg chg="add mod">
          <ac:chgData name="Mark Pearson" userId="b395bafa-037e-4cd6-ad5c-9ae8ddc112bd" providerId="ADAL" clId="{2B81E861-B023-4BA9-ABDC-4C2D36E3FAED}" dt="2020-09-13T16:29:04.669" v="3710" actId="1076"/>
          <ac:spMkLst>
            <pc:docMk/>
            <pc:sldMk cId="860457195" sldId="284"/>
            <ac:spMk id="5" creationId="{15260AB6-905E-489E-922A-5DC7B23418C4}"/>
          </ac:spMkLst>
        </pc:spChg>
        <pc:spChg chg="add mod">
          <ac:chgData name="Mark Pearson" userId="b395bafa-037e-4cd6-ad5c-9ae8ddc112bd" providerId="ADAL" clId="{2B81E861-B023-4BA9-ABDC-4C2D36E3FAED}" dt="2020-09-13T16:38:27.966" v="3846" actId="20577"/>
          <ac:spMkLst>
            <pc:docMk/>
            <pc:sldMk cId="860457195" sldId="284"/>
            <ac:spMk id="6" creationId="{D94677B0-F95D-42A1-A0C7-79CDA5F3D825}"/>
          </ac:spMkLst>
        </pc:spChg>
        <pc:picChg chg="add mod">
          <ac:chgData name="Mark Pearson" userId="b395bafa-037e-4cd6-ad5c-9ae8ddc112bd" providerId="ADAL" clId="{2B81E861-B023-4BA9-ABDC-4C2D36E3FAED}" dt="2020-09-13T16:38:32.955" v="3847" actId="1076"/>
          <ac:picMkLst>
            <pc:docMk/>
            <pc:sldMk cId="860457195" sldId="284"/>
            <ac:picMk id="3" creationId="{6AD47351-D3B5-49FF-94C7-EE5F4251D56E}"/>
          </ac:picMkLst>
        </pc:picChg>
        <pc:picChg chg="add del">
          <ac:chgData name="Mark Pearson" userId="b395bafa-037e-4cd6-ad5c-9ae8ddc112bd" providerId="ADAL" clId="{2B81E861-B023-4BA9-ABDC-4C2D36E3FAED}" dt="2020-09-13T16:30:29.308" v="3721"/>
          <ac:picMkLst>
            <pc:docMk/>
            <pc:sldMk cId="860457195" sldId="284"/>
            <ac:picMk id="7" creationId="{070DC558-C4C5-41F9-98E9-17F21674972A}"/>
          </ac:picMkLst>
        </pc:picChg>
      </pc:sldChg>
      <pc:sldChg chg="addSp modSp add">
        <pc:chgData name="Mark Pearson" userId="b395bafa-037e-4cd6-ad5c-9ae8ddc112bd" providerId="ADAL" clId="{2B81E861-B023-4BA9-ABDC-4C2D36E3FAED}" dt="2020-09-20T10:11:52.559" v="4178" actId="1076"/>
        <pc:sldMkLst>
          <pc:docMk/>
          <pc:sldMk cId="1680778897" sldId="285"/>
        </pc:sldMkLst>
        <pc:picChg chg="add mod modCrop">
          <ac:chgData name="Mark Pearson" userId="b395bafa-037e-4cd6-ad5c-9ae8ddc112bd" providerId="ADAL" clId="{2B81E861-B023-4BA9-ABDC-4C2D36E3FAED}" dt="2020-09-20T10:11:52.559" v="4178" actId="1076"/>
          <ac:picMkLst>
            <pc:docMk/>
            <pc:sldMk cId="1680778897" sldId="285"/>
            <ac:picMk id="2" creationId="{DC1E2C7B-C15E-4B16-A087-30D93E9C3011}"/>
          </ac:picMkLst>
        </pc:picChg>
      </pc:sldChg>
      <pc:sldChg chg="addSp modSp add">
        <pc:chgData name="Mark Pearson" userId="b395bafa-037e-4cd6-ad5c-9ae8ddc112bd" providerId="ADAL" clId="{2B81E861-B023-4BA9-ABDC-4C2D36E3FAED}" dt="2020-09-20T10:22:28.824" v="4225" actId="14100"/>
        <pc:sldMkLst>
          <pc:docMk/>
          <pc:sldMk cId="2670264364" sldId="286"/>
        </pc:sldMkLst>
        <pc:spChg chg="add mod">
          <ac:chgData name="Mark Pearson" userId="b395bafa-037e-4cd6-ad5c-9ae8ddc112bd" providerId="ADAL" clId="{2B81E861-B023-4BA9-ABDC-4C2D36E3FAED}" dt="2020-09-20T10:22:28.824" v="4225" actId="14100"/>
          <ac:spMkLst>
            <pc:docMk/>
            <pc:sldMk cId="2670264364" sldId="286"/>
            <ac:spMk id="3" creationId="{996347ED-D0DB-47D5-9278-0117B5980488}"/>
          </ac:spMkLst>
        </pc:spChg>
        <pc:picChg chg="add mod modCrop">
          <ac:chgData name="Mark Pearson" userId="b395bafa-037e-4cd6-ad5c-9ae8ddc112bd" providerId="ADAL" clId="{2B81E861-B023-4BA9-ABDC-4C2D36E3FAED}" dt="2020-09-20T10:21:57.541" v="4187" actId="14100"/>
          <ac:picMkLst>
            <pc:docMk/>
            <pc:sldMk cId="2670264364" sldId="286"/>
            <ac:picMk id="2" creationId="{DF35A820-9E08-4EE9-BD76-9AD2217B041B}"/>
          </ac:picMkLst>
        </pc:picChg>
      </pc:sldChg>
      <pc:sldChg chg="addSp modSp add">
        <pc:chgData name="Mark Pearson" userId="b395bafa-037e-4cd6-ad5c-9ae8ddc112bd" providerId="ADAL" clId="{2B81E861-B023-4BA9-ABDC-4C2D36E3FAED}" dt="2020-09-20T10:33:38.987" v="4280" actId="14100"/>
        <pc:sldMkLst>
          <pc:docMk/>
          <pc:sldMk cId="3775385972" sldId="287"/>
        </pc:sldMkLst>
        <pc:picChg chg="add mod modCrop">
          <ac:chgData name="Mark Pearson" userId="b395bafa-037e-4cd6-ad5c-9ae8ddc112bd" providerId="ADAL" clId="{2B81E861-B023-4BA9-ABDC-4C2D36E3FAED}" dt="2020-09-20T10:31:07.542" v="4259" actId="14100"/>
          <ac:picMkLst>
            <pc:docMk/>
            <pc:sldMk cId="3775385972" sldId="287"/>
            <ac:picMk id="2" creationId="{50E53967-89AE-4760-BE8F-B1C71B8E8E90}"/>
          </ac:picMkLst>
        </pc:picChg>
        <pc:picChg chg="add mod modCrop">
          <ac:chgData name="Mark Pearson" userId="b395bafa-037e-4cd6-ad5c-9ae8ddc112bd" providerId="ADAL" clId="{2B81E861-B023-4BA9-ABDC-4C2D36E3FAED}" dt="2020-09-20T10:32:42.136" v="4273" actId="1076"/>
          <ac:picMkLst>
            <pc:docMk/>
            <pc:sldMk cId="3775385972" sldId="287"/>
            <ac:picMk id="3" creationId="{4E70B2FF-6FAB-4173-806C-85F3D128A2E5}"/>
          </ac:picMkLst>
        </pc:picChg>
        <pc:picChg chg="add mod modCrop">
          <ac:chgData name="Mark Pearson" userId="b395bafa-037e-4cd6-ad5c-9ae8ddc112bd" providerId="ADAL" clId="{2B81E861-B023-4BA9-ABDC-4C2D36E3FAED}" dt="2020-09-20T10:31:21.485" v="4262" actId="14100"/>
          <ac:picMkLst>
            <pc:docMk/>
            <pc:sldMk cId="3775385972" sldId="287"/>
            <ac:picMk id="4" creationId="{ED0FCE5F-7EC5-49FD-A994-FA1AF9457473}"/>
          </ac:picMkLst>
        </pc:picChg>
        <pc:picChg chg="add mod modCrop">
          <ac:chgData name="Mark Pearson" userId="b395bafa-037e-4cd6-ad5c-9ae8ddc112bd" providerId="ADAL" clId="{2B81E861-B023-4BA9-ABDC-4C2D36E3FAED}" dt="2020-09-20T10:31:10.535" v="4260" actId="14100"/>
          <ac:picMkLst>
            <pc:docMk/>
            <pc:sldMk cId="3775385972" sldId="287"/>
            <ac:picMk id="5" creationId="{8EC8E807-A5E6-4061-B25D-1F7B3D3CEE5F}"/>
          </ac:picMkLst>
        </pc:picChg>
        <pc:picChg chg="add mod modCrop">
          <ac:chgData name="Mark Pearson" userId="b395bafa-037e-4cd6-ad5c-9ae8ddc112bd" providerId="ADAL" clId="{2B81E861-B023-4BA9-ABDC-4C2D36E3FAED}" dt="2020-09-20T10:32:37.533" v="4272" actId="1076"/>
          <ac:picMkLst>
            <pc:docMk/>
            <pc:sldMk cId="3775385972" sldId="287"/>
            <ac:picMk id="6" creationId="{C10C535C-92E9-4457-9505-AB178F566020}"/>
          </ac:picMkLst>
        </pc:picChg>
        <pc:picChg chg="add mod modCrop">
          <ac:chgData name="Mark Pearson" userId="b395bafa-037e-4cd6-ad5c-9ae8ddc112bd" providerId="ADAL" clId="{2B81E861-B023-4BA9-ABDC-4C2D36E3FAED}" dt="2020-09-20T10:33:38.987" v="4280" actId="14100"/>
          <ac:picMkLst>
            <pc:docMk/>
            <pc:sldMk cId="3775385972" sldId="287"/>
            <ac:picMk id="7" creationId="{33AB821A-0363-486D-A7EA-8A7F79D1FB8F}"/>
          </ac:picMkLst>
        </pc:picChg>
      </pc:sldChg>
      <pc:sldChg chg="addSp delSp modSp add del">
        <pc:chgData name="Mark Pearson" userId="b395bafa-037e-4cd6-ad5c-9ae8ddc112bd" providerId="ADAL" clId="{2B81E861-B023-4BA9-ABDC-4C2D36E3FAED}" dt="2020-09-21T15:58:04.428" v="4462" actId="2696"/>
        <pc:sldMkLst>
          <pc:docMk/>
          <pc:sldMk cId="2761585023" sldId="288"/>
        </pc:sldMkLst>
        <pc:picChg chg="add del">
          <ac:chgData name="Mark Pearson" userId="b395bafa-037e-4cd6-ad5c-9ae8ddc112bd" providerId="ADAL" clId="{2B81E861-B023-4BA9-ABDC-4C2D36E3FAED}" dt="2020-09-21T15:55:55.221" v="4454" actId="478"/>
          <ac:picMkLst>
            <pc:docMk/>
            <pc:sldMk cId="2761585023" sldId="288"/>
            <ac:picMk id="2" creationId="{2801432F-EDE0-4429-967A-29A7D342A179}"/>
          </ac:picMkLst>
        </pc:picChg>
        <pc:picChg chg="add del mod modCrop">
          <ac:chgData name="Mark Pearson" userId="b395bafa-037e-4cd6-ad5c-9ae8ddc112bd" providerId="ADAL" clId="{2B81E861-B023-4BA9-ABDC-4C2D36E3FAED}" dt="2020-09-21T15:56:36.331" v="4460" actId="478"/>
          <ac:picMkLst>
            <pc:docMk/>
            <pc:sldMk cId="2761585023" sldId="288"/>
            <ac:picMk id="3" creationId="{46F82048-F58B-497C-BCCB-08158CC0FB93}"/>
          </ac:picMkLst>
        </pc:picChg>
        <pc:picChg chg="add del">
          <ac:chgData name="Mark Pearson" userId="b395bafa-037e-4cd6-ad5c-9ae8ddc112bd" providerId="ADAL" clId="{2B81E861-B023-4BA9-ABDC-4C2D36E3FAED}" dt="2020-09-21T15:57:53.698" v="4461" actId="478"/>
          <ac:picMkLst>
            <pc:docMk/>
            <pc:sldMk cId="2761585023" sldId="288"/>
            <ac:picMk id="4" creationId="{DEE4F2BE-FB41-4CAB-A357-859778FF864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D2572-385F-4256-9991-A8747DC5BE6F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1D0B5-5D39-4F77-A548-24E276557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965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Two sin waves with z being gradient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1D0B5-5D39-4F77-A548-24E276557AF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790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Maybe add description of what each does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1D0B5-5D39-4F77-A548-24E276557AF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669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n-</a:t>
            </a:r>
            <a:r>
              <a:rPr lang="en-GB" dirty="0" err="1"/>
              <a:t>dof</a:t>
            </a:r>
            <a:r>
              <a:rPr lang="en-GB" dirty="0"/>
              <a:t> </a:t>
            </a:r>
            <a:r>
              <a:rPr lang="en-GB" dirty="0" err="1"/>
              <a:t>Hamitonian</a:t>
            </a:r>
            <a:r>
              <a:rPr lang="en-GB" dirty="0"/>
              <a:t> examples has more examples, with going into higher degrees of freedom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1D0B5-5D39-4F77-A548-24E276557AF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084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deal with this created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1D0B5-5D39-4F77-A548-24E276557AF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329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Say more symbolic program</a:t>
            </a:r>
          </a:p>
          <a:p>
            <a:r>
              <a:rPr lang="en-GB" dirty="0"/>
              <a:t>Remove </a:t>
            </a:r>
            <a:r>
              <a:rPr lang="en-GB" dirty="0" err="1"/>
              <a:t>runge</a:t>
            </a:r>
            <a:r>
              <a:rPr lang="en-GB" dirty="0"/>
              <a:t> </a:t>
            </a:r>
            <a:r>
              <a:rPr lang="en-GB" dirty="0" err="1"/>
              <a:t>kutta</a:t>
            </a:r>
            <a:endParaRPr lang="en-GB" dirty="0"/>
          </a:p>
          <a:p>
            <a:r>
              <a:rPr lang="en-GB" dirty="0"/>
              <a:t>Explain explosions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1D0B5-5D39-4F77-A548-24E276557AF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551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R and theta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1D0B5-5D39-4F77-A548-24E276557AF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979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Equilibrium points </a:t>
            </a:r>
          </a:p>
          <a:p>
            <a:r>
              <a:rPr lang="en-GB" dirty="0"/>
              <a:t>Move </a:t>
            </a:r>
            <a:r>
              <a:rPr lang="en-GB" dirty="0" err="1"/>
              <a:t>psos</a:t>
            </a:r>
            <a:r>
              <a:rPr lang="en-GB" dirty="0"/>
              <a:t> video</a:t>
            </a:r>
          </a:p>
          <a:p>
            <a:r>
              <a:rPr lang="en-GB" dirty="0"/>
              <a:t>More info on 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E1D0B5-5D39-4F77-A548-24E276557AF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951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72CF-0DF0-4726-B4B8-92E61EFC2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7B063-6D48-4017-89B0-F32491B34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58B11-9BC6-40E4-982B-C4E1AA350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8F57-3B20-4705-B613-96F5F9CDDE8E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FB93C-F2DF-4A1D-B89B-39F5F2D92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F99E1-8B4D-4E39-AB45-71EAF8CA0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E0FE-9167-4185-9F5F-7FF10ED2C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40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B70D-3CEB-4D5B-B0F0-48D16CB1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B2833-BE20-4A93-AE80-671D560B3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C5170-B210-45BC-9A75-D852B56A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8F57-3B20-4705-B613-96F5F9CDDE8E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8F94C-3D23-403C-931D-B1843B3A3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7BDBE-0CDA-42EA-A6D6-FF06C443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E0FE-9167-4185-9F5F-7FF10ED2C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560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AE2BBC-9CA9-4E15-861F-2F9897EF5C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946135-F513-413F-A781-5B94CE070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909AD-A61D-4025-B00B-80F91671F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8F57-3B20-4705-B613-96F5F9CDDE8E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D2415-A348-4950-8AEF-51476BEF6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32D81-89FE-4A61-A740-6B52D3EC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E0FE-9167-4185-9F5F-7FF10ED2C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79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C733-4403-4272-9073-371BDF9C4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80C2A-06A2-45B2-AFCA-6E2CB98FA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F8001-2A87-4107-B68F-DEDCB777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8F57-3B20-4705-B613-96F5F9CDDE8E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66ACB-E530-4F1D-9E1C-A50F821EE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3FD90-1741-4CB5-AA1D-2FB65315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E0FE-9167-4185-9F5F-7FF10ED2C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85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4C32-C2E2-4596-93CE-6F81F4B0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EEEAB-4500-489C-8FEC-05CCC7E65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2846F-7AC0-4845-8379-C3DBA286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8F57-3B20-4705-B613-96F5F9CDDE8E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B0601-9005-4CD4-B0D7-13416FA8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26F51-4BF3-47B9-BCD0-D2CDB246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E0FE-9167-4185-9F5F-7FF10ED2C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581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208E2-DF29-4740-99BE-7BF369350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77638-295E-49B1-8777-5155EE463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F3029-9C22-4131-ACBD-397C9CA20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66FAD-DB28-4949-90FA-3CB2270E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8F57-3B20-4705-B613-96F5F9CDDE8E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2F342-2BED-4CA6-87DE-48E4D87F2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23AE6-AA21-42BF-910D-5CE183E3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E0FE-9167-4185-9F5F-7FF10ED2C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530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5322-85CB-4708-8B1D-9DD37F546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B2A67-4BFB-4E81-BB8A-2F18B8D53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21DD2-AF03-4CBC-BD93-95A85B3CF5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68B5A-EDC2-4DA0-BAE2-61DA3F870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8B311-7B79-4608-954F-785C0602E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BCE0D1-F4AF-49BF-B9C5-E0E2D51F9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8F57-3B20-4705-B613-96F5F9CDDE8E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8C6C88-0495-4F98-8D6D-D8F6BC4BF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629613-74F7-4C1C-95BB-9C03A146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E0FE-9167-4185-9F5F-7FF10ED2C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90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6169F-140C-4FEB-AE6E-77893DB2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A1FF8B-BBDF-4190-8AAD-7D34F9D24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8F57-3B20-4705-B613-96F5F9CDDE8E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6CF830-1CA7-4F09-9578-068B7E731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BEFC06-30CC-4548-9E5C-09E883F7A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E0FE-9167-4185-9F5F-7FF10ED2C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37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600C9E-C4A1-4044-90F5-80FF47A61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8F57-3B20-4705-B613-96F5F9CDDE8E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90E6CB-07E1-4CD2-AB3F-03DDE8ECD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E7A11-1539-4EE8-A653-0259811CF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E0FE-9167-4185-9F5F-7FF10ED2C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49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5F686-D01B-4016-9698-3C7FF2EB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8D160-C465-4225-A3AD-3D413A007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F3345-482A-402A-9CCD-4DA67A7E1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2F43B-C4F1-45E5-871E-9FC4B195C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8F57-3B20-4705-B613-96F5F9CDDE8E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A13F7-4DB9-4BE0-936D-7CF473C54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C67B2-1E4A-4B80-8DA0-D86B78CF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E0FE-9167-4185-9F5F-7FF10ED2C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738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EA96-0AEA-472D-94C0-100D13799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4BDDCF-DD8F-48C6-B13A-BBE964C204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267FA-38B4-41D8-A1D2-E4EE1B3D9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8420F-63BE-4D2E-AF1E-37D5F7ED2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88F57-3B20-4705-B613-96F5F9CDDE8E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13DD4-17E9-4451-9E70-9C018F2E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B0342-EC8F-4A99-BBA8-CE2179BE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E0FE-9167-4185-9F5F-7FF10ED2C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597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26AD7A-3C7C-4977-8ED9-35DA75FD1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48B77-1DAB-40BC-8CE3-B887A8D9D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34309-A0D7-4723-91CB-4EBCBCCDD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88F57-3B20-4705-B613-96F5F9CDDE8E}" type="datetimeFigureOut">
              <a:rPr lang="en-GB" smtClean="0"/>
              <a:t>23/09/2020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FE69A-F385-4CCF-890C-39D9BE945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C95F5-B5F2-4D1D-9AAA-0A86ECB9C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3E0FE-9167-4185-9F5F-7FF10ED2C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01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mpl-trajectory/" TargetMode="External"/><Relationship Id="rId2" Type="http://schemas.openxmlformats.org/officeDocument/2006/relationships/hyperlink" Target="https://github.com/Hitthesurf/Helium_At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pl-trajectory.readthedocs.io/en/latest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E2AE1-A1E2-4530-8800-EEE14ECE2F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Phase space structures in the Helium atom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FCF3D4-74A6-4662-A747-57048FEB00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366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B0B99A-6717-45AE-B889-520AE052E7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6" t="42259" r="30837" b="13221"/>
          <a:stretch/>
        </p:blipFill>
        <p:spPr>
          <a:xfrm>
            <a:off x="1238815" y="715616"/>
            <a:ext cx="9714365" cy="4881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EEE661-96A0-4A3A-B784-09790030BA2A}"/>
              </a:ext>
            </a:extLst>
          </p:cNvPr>
          <p:cNvSpPr txBox="1"/>
          <p:nvPr/>
        </p:nvSpPr>
        <p:spPr>
          <a:xfrm>
            <a:off x="122055" y="5597582"/>
            <a:ext cx="11947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 are more examples of higher degrees of freedom int the notebook n-</a:t>
            </a:r>
            <a:r>
              <a:rPr lang="en-GB" dirty="0" err="1"/>
              <a:t>dof</a:t>
            </a:r>
            <a:r>
              <a:rPr lang="en-GB" dirty="0"/>
              <a:t> Hamiltonian examples on GitHub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the problem with this, the </a:t>
            </a:r>
            <a:r>
              <a:rPr lang="en-GB" dirty="0" err="1"/>
              <a:t>linearisation</a:t>
            </a:r>
            <a:r>
              <a:rPr lang="en-GB" dirty="0"/>
              <a:t> matrix would have to be calculated by hand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can automate this, this is needed for more complicated examples</a:t>
            </a:r>
          </a:p>
        </p:txBody>
      </p:sp>
    </p:spTree>
    <p:extLst>
      <p:ext uri="{BB962C8B-B14F-4D97-AF65-F5344CB8AC3E}">
        <p14:creationId xmlns:p14="http://schemas.microsoft.com/office/powerpoint/2010/main" val="2325516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7531-295D-427C-B384-25FB6A75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 Hamiltonian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A6A46-CCF8-490C-B8BF-41FA49B70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83283"/>
          </a:xfrm>
        </p:spPr>
        <p:txBody>
          <a:bodyPr>
            <a:normAutofit/>
          </a:bodyPr>
          <a:lstStyle/>
          <a:p>
            <a:r>
              <a:rPr lang="en-GB" dirty="0"/>
              <a:t>Get the Hamiltonian ODE’s from a custom setup</a:t>
            </a:r>
          </a:p>
          <a:p>
            <a:r>
              <a:rPr lang="en-GB" dirty="0"/>
              <a:t>The Supported Energies Are:</a:t>
            </a:r>
          </a:p>
          <a:p>
            <a:r>
              <a:rPr lang="en-GB" dirty="0"/>
              <a:t>Kinetic Energy</a:t>
            </a:r>
          </a:p>
          <a:p>
            <a:r>
              <a:rPr lang="en-GB" dirty="0"/>
              <a:t>Linear gravitational PE</a:t>
            </a:r>
          </a:p>
          <a:p>
            <a:r>
              <a:rPr lang="en-GB" dirty="0"/>
              <a:t>Radial gravitational PE</a:t>
            </a:r>
          </a:p>
          <a:p>
            <a:r>
              <a:rPr lang="en-GB" dirty="0"/>
              <a:t>Elastic PE</a:t>
            </a:r>
          </a:p>
          <a:p>
            <a:r>
              <a:rPr lang="en-GB" dirty="0"/>
              <a:t>Radial Charge PE</a:t>
            </a:r>
          </a:p>
        </p:txBody>
      </p:sp>
    </p:spTree>
    <p:extLst>
      <p:ext uri="{BB962C8B-B14F-4D97-AF65-F5344CB8AC3E}">
        <p14:creationId xmlns:p14="http://schemas.microsoft.com/office/powerpoint/2010/main" val="2339956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D94D66-9A2C-42F7-A4B9-D95FDFF20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5" t="24652" r="35150" b="54590"/>
          <a:stretch/>
        </p:blipFill>
        <p:spPr>
          <a:xfrm>
            <a:off x="180458" y="0"/>
            <a:ext cx="7347013" cy="1848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98EB8-94A9-469E-85B5-FA8FD4B9B3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41" t="34589" r="50000" b="6860"/>
          <a:stretch/>
        </p:blipFill>
        <p:spPr>
          <a:xfrm>
            <a:off x="817881" y="1812788"/>
            <a:ext cx="3758487" cy="4414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F9D175-3763-4DA2-A948-08DF07FB22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08" t="24385" r="36081" b="6393"/>
          <a:stretch/>
        </p:blipFill>
        <p:spPr>
          <a:xfrm>
            <a:off x="6255026" y="1777039"/>
            <a:ext cx="4668787" cy="44480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A3122C-E366-405D-AE18-881202A6D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1553" y="0"/>
            <a:ext cx="2050400" cy="2182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3B15B5-1110-4771-996A-A0C843944D83}"/>
              </a:ext>
            </a:extLst>
          </p:cNvPr>
          <p:cNvSpPr txBox="1"/>
          <p:nvPr/>
        </p:nvSpPr>
        <p:spPr>
          <a:xfrm>
            <a:off x="41007" y="6226827"/>
            <a:ext cx="121719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sz="1600" dirty="0"/>
              <a:t>his is a symbolic program, meaning if given a </a:t>
            </a:r>
            <a:r>
              <a:rPr lang="en-GB" sz="1600" dirty="0" err="1"/>
              <a:t>lagrangain</a:t>
            </a:r>
            <a:r>
              <a:rPr lang="en-GB" sz="1600" dirty="0"/>
              <a:t> type question. All the user needs to do is work out the position of the particles.</a:t>
            </a:r>
          </a:p>
          <a:p>
            <a:r>
              <a:rPr lang="en-GB" sz="1600" dirty="0"/>
              <a:t>Then when the Hamiltonian equations are calculated, it goes into the </a:t>
            </a:r>
            <a:r>
              <a:rPr lang="en-GB" sz="1600" dirty="0" err="1"/>
              <a:t>mpl_trajectory</a:t>
            </a:r>
            <a:r>
              <a:rPr lang="en-GB" sz="1600" dirty="0"/>
              <a:t> module. To get outputs given on next slide.</a:t>
            </a:r>
          </a:p>
        </p:txBody>
      </p:sp>
    </p:spTree>
    <p:extLst>
      <p:ext uri="{BB962C8B-B14F-4D97-AF65-F5344CB8AC3E}">
        <p14:creationId xmlns:p14="http://schemas.microsoft.com/office/powerpoint/2010/main" val="380900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9DB6C3-49A3-48FA-9741-1DA8209754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22" t="32077" r="11232" b="23479"/>
          <a:stretch/>
        </p:blipFill>
        <p:spPr>
          <a:xfrm>
            <a:off x="1934817" y="0"/>
            <a:ext cx="8322365" cy="304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FEE7F0-2ABD-44AD-9BA2-5B985DCF5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27" t="43673" r="51570" b="47534"/>
          <a:stretch/>
        </p:blipFill>
        <p:spPr>
          <a:xfrm>
            <a:off x="251791" y="2925420"/>
            <a:ext cx="3829879" cy="602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F527D-BEC7-4187-9645-5BDFD19FE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5" y="3531705"/>
            <a:ext cx="3326295" cy="3326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B91D23-714B-43B4-B456-B00CD1D6BF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80" t="43961" r="31884" b="46184"/>
          <a:stretch/>
        </p:blipFill>
        <p:spPr>
          <a:xfrm>
            <a:off x="5135218" y="2852533"/>
            <a:ext cx="5764698" cy="675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51ED2B-4DB9-4144-A0DA-2ABB39F04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52" y="3531704"/>
            <a:ext cx="3326296" cy="332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91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B65E00-CD5D-4449-B5C2-1EA5569C17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47" t="45797" r="22223" b="45701"/>
          <a:stretch/>
        </p:blipFill>
        <p:spPr>
          <a:xfrm>
            <a:off x="-1" y="-1"/>
            <a:ext cx="12154655" cy="1007166"/>
          </a:xfrm>
          <a:prstGeom prst="rect">
            <a:avLst/>
          </a:prstGeom>
        </p:spPr>
      </p:pic>
      <p:pic>
        <p:nvPicPr>
          <p:cNvPr id="4" name="Motion_In_Cone">
            <a:hlinkClick r:id="" action="ppaction://media"/>
            <a:extLst>
              <a:ext uri="{FF2B5EF4-FFF2-40B4-BE49-F238E27FC236}">
                <a16:creationId xmlns:a16="http://schemas.microsoft.com/office/drawing/2014/main" id="{2F86C76C-DD83-45DE-94F4-43968BBFEB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0348" y="1106556"/>
            <a:ext cx="7699513" cy="577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8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4F957-5561-4770-A989-A97F5DFDF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642040"/>
          </a:xfrm>
        </p:spPr>
        <p:txBody>
          <a:bodyPr>
            <a:normAutofit fontScale="90000"/>
          </a:bodyPr>
          <a:lstStyle/>
          <a:p>
            <a:r>
              <a:rPr lang="en-GB" dirty="0"/>
              <a:t>Double Spring Pendulum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2A3A4-4902-45A6-A601-5A8EF2E4E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4" t="28571" r="23611" b="20000"/>
          <a:stretch/>
        </p:blipFill>
        <p:spPr>
          <a:xfrm>
            <a:off x="838200" y="768627"/>
            <a:ext cx="9334265" cy="42476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F638B9-6C21-405C-9579-08250CB1D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21" t="50000" r="29831" b="35266"/>
          <a:stretch/>
        </p:blipFill>
        <p:spPr>
          <a:xfrm>
            <a:off x="838200" y="5089129"/>
            <a:ext cx="9334265" cy="141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7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8408F-517D-4B07-BEF7-8B4ECC9C0B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37" t="65507" r="47826" b="30821"/>
          <a:stretch/>
        </p:blipFill>
        <p:spPr>
          <a:xfrm>
            <a:off x="-1" y="0"/>
            <a:ext cx="11985505" cy="636104"/>
          </a:xfrm>
          <a:prstGeom prst="rect">
            <a:avLst/>
          </a:prstGeom>
        </p:spPr>
      </p:pic>
      <p:pic>
        <p:nvPicPr>
          <p:cNvPr id="3" name="Double_Spring_Pendulum">
            <a:hlinkClick r:id="" action="ppaction://media"/>
            <a:extLst>
              <a:ext uri="{FF2B5EF4-FFF2-40B4-BE49-F238E27FC236}">
                <a16:creationId xmlns:a16="http://schemas.microsoft.com/office/drawing/2014/main" id="{D7A47C62-76FD-42B3-A129-6E82B5A959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69155" y="695739"/>
            <a:ext cx="8216348" cy="61622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1375D-BAAA-4F85-8FF6-2F55465760F3}"/>
              </a:ext>
            </a:extLst>
          </p:cNvPr>
          <p:cNvSpPr txBox="1"/>
          <p:nvPr/>
        </p:nvSpPr>
        <p:spPr>
          <a:xfrm>
            <a:off x="206497" y="1219198"/>
            <a:ext cx="3371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 showing ODE for this system as it is very complicated.</a:t>
            </a:r>
          </a:p>
        </p:txBody>
      </p:sp>
    </p:spTree>
    <p:extLst>
      <p:ext uri="{BB962C8B-B14F-4D97-AF65-F5344CB8AC3E}">
        <p14:creationId xmlns:p14="http://schemas.microsoft.com/office/powerpoint/2010/main" val="399161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4A9E0-15D1-4E80-81FC-F1213ADAE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24" y="208171"/>
            <a:ext cx="10515600" cy="924261"/>
          </a:xfrm>
        </p:spPr>
        <p:txBody>
          <a:bodyPr/>
          <a:lstStyle/>
          <a:p>
            <a:r>
              <a:rPr lang="en-GB" dirty="0"/>
              <a:t>Brief Description of Hyper Spherical Cord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DC1153-D540-4984-B94C-EAF6E86525B8}"/>
              </a:ext>
            </a:extLst>
          </p:cNvPr>
          <p:cNvGrpSpPr/>
          <p:nvPr/>
        </p:nvGrpSpPr>
        <p:grpSpPr>
          <a:xfrm>
            <a:off x="2162643" y="2896232"/>
            <a:ext cx="6987134" cy="4600476"/>
            <a:chOff x="1408309" y="2916201"/>
            <a:chExt cx="6987134" cy="4600476"/>
          </a:xfrm>
        </p:grpSpPr>
        <p:sp>
          <p:nvSpPr>
            <p:cNvPr id="14" name="Partial Circle 13">
              <a:extLst>
                <a:ext uri="{FF2B5EF4-FFF2-40B4-BE49-F238E27FC236}">
                  <a16:creationId xmlns:a16="http://schemas.microsoft.com/office/drawing/2014/main" id="{B3AB9F63-FC05-461E-8EFD-C8C21B085591}"/>
                </a:ext>
              </a:extLst>
            </p:cNvPr>
            <p:cNvSpPr/>
            <p:nvPr/>
          </p:nvSpPr>
          <p:spPr>
            <a:xfrm rot="10800000">
              <a:off x="2541999" y="3250094"/>
              <a:ext cx="5853444" cy="4266583"/>
            </a:xfrm>
            <a:prstGeom prst="pie">
              <a:avLst>
                <a:gd name="adj1" fmla="val 0"/>
                <a:gd name="adj2" fmla="val 774503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89AEC37-1120-4CAB-9298-62434BF352D5}"/>
                </a:ext>
              </a:extLst>
            </p:cNvPr>
            <p:cNvGrpSpPr/>
            <p:nvPr/>
          </p:nvGrpSpPr>
          <p:grpSpPr>
            <a:xfrm>
              <a:off x="1408309" y="2916201"/>
              <a:ext cx="6195349" cy="3284003"/>
              <a:chOff x="1408309" y="2916201"/>
              <a:chExt cx="6195349" cy="3284003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8BC3E33-6659-4ACA-8F7D-CC5892C4E201}"/>
                  </a:ext>
                </a:extLst>
              </p:cNvPr>
              <p:cNvSpPr/>
              <p:nvPr/>
            </p:nvSpPr>
            <p:spPr>
              <a:xfrm>
                <a:off x="4901799" y="4880379"/>
                <a:ext cx="1319825" cy="13198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Nucleus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B29A46E-07BF-482D-8BEF-926FB9C5D6A4}"/>
                  </a:ext>
                </a:extLst>
              </p:cNvPr>
              <p:cNvSpPr/>
              <p:nvPr/>
            </p:nvSpPr>
            <p:spPr>
              <a:xfrm>
                <a:off x="6859792" y="3291295"/>
                <a:ext cx="357809" cy="3578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A840252-A805-4F04-85B3-31CBFD42FECB}"/>
                  </a:ext>
                </a:extLst>
              </p:cNvPr>
              <p:cNvSpPr/>
              <p:nvPr/>
            </p:nvSpPr>
            <p:spPr>
              <a:xfrm>
                <a:off x="2379208" y="5196717"/>
                <a:ext cx="318052" cy="3180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9854ED-A6EE-4B3A-80FC-3BCE4963A25E}"/>
                  </a:ext>
                </a:extLst>
              </p:cNvPr>
              <p:cNvSpPr txBox="1"/>
              <p:nvPr/>
            </p:nvSpPr>
            <p:spPr>
              <a:xfrm>
                <a:off x="1408309" y="4880379"/>
                <a:ext cx="1129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Electron 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94394F-B1BD-42E7-BB4B-DE48F0140209}"/>
                  </a:ext>
                </a:extLst>
              </p:cNvPr>
              <p:cNvSpPr txBox="1"/>
              <p:nvPr/>
            </p:nvSpPr>
            <p:spPr>
              <a:xfrm>
                <a:off x="6473733" y="2916201"/>
                <a:ext cx="1129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Electron 2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D76158-3A29-4DF9-BB0E-8CD32AF12CA6}"/>
                  </a:ext>
                </a:extLst>
              </p:cNvPr>
              <p:cNvSpPr txBox="1"/>
              <p:nvPr/>
            </p:nvSpPr>
            <p:spPr>
              <a:xfrm>
                <a:off x="3419533" y="5383386"/>
                <a:ext cx="49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r_1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EDCEC2-4545-47C4-B677-0F507BBEBDE0}"/>
                  </a:ext>
                </a:extLst>
              </p:cNvPr>
              <p:cNvSpPr txBox="1"/>
              <p:nvPr/>
            </p:nvSpPr>
            <p:spPr>
              <a:xfrm>
                <a:off x="6362540" y="4141714"/>
                <a:ext cx="497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r_2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E64716E-790E-4B7E-911C-7E03EF4FCCDC}"/>
                  </a:ext>
                </a:extLst>
              </p:cNvPr>
              <p:cNvSpPr txBox="1"/>
              <p:nvPr/>
            </p:nvSpPr>
            <p:spPr>
              <a:xfrm rot="20021773">
                <a:off x="4799401" y="4687502"/>
                <a:ext cx="717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Theta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EC5820-9138-4574-9258-3CBF20CC3046}"/>
              </a:ext>
            </a:extLst>
          </p:cNvPr>
          <p:cNvGrpSpPr/>
          <p:nvPr/>
        </p:nvGrpSpPr>
        <p:grpSpPr>
          <a:xfrm>
            <a:off x="305046" y="1182030"/>
            <a:ext cx="11659372" cy="1402105"/>
            <a:chOff x="305046" y="1182030"/>
            <a:chExt cx="11659372" cy="140210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AB85BAA-D175-44BF-BDA9-5313D71ECD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649" t="49211" r="31774" b="45969"/>
            <a:stretch/>
          </p:blipFill>
          <p:spPr>
            <a:xfrm>
              <a:off x="3477638" y="1686290"/>
              <a:ext cx="4701320" cy="76237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05248E6-74B5-4DE8-BC19-130D28B9B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699" t="40762" r="54593" b="53753"/>
            <a:stretch/>
          </p:blipFill>
          <p:spPr>
            <a:xfrm>
              <a:off x="305046" y="1681148"/>
              <a:ext cx="2820692" cy="90298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05F809-5CC5-4D21-A29B-9AE16D181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716" t="44917" r="24883" b="50263"/>
            <a:stretch/>
          </p:blipFill>
          <p:spPr>
            <a:xfrm>
              <a:off x="9149777" y="1716035"/>
              <a:ext cx="2814641" cy="6327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F4145B-9799-43B8-86A8-D183071406C5}"/>
                </a:ext>
              </a:extLst>
            </p:cNvPr>
            <p:cNvSpPr txBox="1"/>
            <p:nvPr/>
          </p:nvSpPr>
          <p:spPr>
            <a:xfrm>
              <a:off x="539418" y="1182030"/>
              <a:ext cx="1322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Hyperradius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429E89-D3F5-4BA8-A494-61219DC40846}"/>
                </a:ext>
              </a:extLst>
            </p:cNvPr>
            <p:cNvSpPr txBox="1"/>
            <p:nvPr/>
          </p:nvSpPr>
          <p:spPr>
            <a:xfrm>
              <a:off x="9503037" y="1182030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Hyper angle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C9B2A6-8407-46B5-9A87-B78DCF758CAD}"/>
                </a:ext>
              </a:extLst>
            </p:cNvPr>
            <p:cNvSpPr txBox="1"/>
            <p:nvPr/>
          </p:nvSpPr>
          <p:spPr>
            <a:xfrm>
              <a:off x="3696643" y="1182030"/>
              <a:ext cx="2116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Interelectronic angle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8254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92BF6-E4B9-4BD3-B07F-23C944CAD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077"/>
            <a:ext cx="10515600" cy="632750"/>
          </a:xfrm>
        </p:spPr>
        <p:txBody>
          <a:bodyPr>
            <a:normAutofit fontScale="90000"/>
          </a:bodyPr>
          <a:lstStyle/>
          <a:p>
            <a:r>
              <a:rPr lang="en-GB" dirty="0"/>
              <a:t>An Easy way to predict which electron </a:t>
            </a:r>
            <a:r>
              <a:rPr lang="en-GB" sz="4000" dirty="0"/>
              <a:t>escapes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83E10-F0E4-41C3-8F7A-209A0616A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0500"/>
            <a:ext cx="10515600" cy="1325563"/>
          </a:xfrm>
        </p:spPr>
        <p:txBody>
          <a:bodyPr>
            <a:normAutofit/>
          </a:bodyPr>
          <a:lstStyle/>
          <a:p>
            <a:r>
              <a:rPr lang="en-GB" sz="2000" dirty="0"/>
              <a:t>This involves changing the coordinates from cartesian to </a:t>
            </a:r>
            <a:r>
              <a:rPr lang="en-GB" sz="2000" dirty="0" err="1"/>
              <a:t>hyperspherical</a:t>
            </a:r>
            <a:endParaRPr lang="en-GB" sz="2000" dirty="0"/>
          </a:p>
          <a:p>
            <a:r>
              <a:rPr lang="en-GB" sz="2000" dirty="0" err="1"/>
              <a:t>Kustaanheimo-Stiefel</a:t>
            </a:r>
            <a:r>
              <a:rPr lang="en-GB" sz="2000" dirty="0"/>
              <a:t> must be applied to remove the singularities</a:t>
            </a:r>
          </a:p>
          <a:p>
            <a:r>
              <a:rPr lang="en-GB" sz="2000" dirty="0"/>
              <a:t>A singularity/explosion is a point where the equations are not valid, in this case when r_1 =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60C5D-4291-4F5C-AD03-5B2565D4A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49" t="49211" r="31774" b="45969"/>
          <a:stretch/>
        </p:blipFill>
        <p:spPr>
          <a:xfrm>
            <a:off x="3321720" y="2921996"/>
            <a:ext cx="4701320" cy="762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07B313-0063-4587-9664-0A1643E1D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99" t="40762" r="54593" b="53753"/>
          <a:stretch/>
        </p:blipFill>
        <p:spPr>
          <a:xfrm>
            <a:off x="149128" y="2916854"/>
            <a:ext cx="2820692" cy="9029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D25710-D09D-4F77-9A80-7FF7943FD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16" t="44917" r="24883" b="50263"/>
          <a:stretch/>
        </p:blipFill>
        <p:spPr>
          <a:xfrm>
            <a:off x="8993859" y="2951741"/>
            <a:ext cx="2814641" cy="632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5AA0EA-DC7B-401D-A0A7-D9ECD6E41A8E}"/>
              </a:ext>
            </a:extLst>
          </p:cNvPr>
          <p:cNvSpPr txBox="1"/>
          <p:nvPr/>
        </p:nvSpPr>
        <p:spPr>
          <a:xfrm>
            <a:off x="383500" y="4113992"/>
            <a:ext cx="52888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When r_2 is small or r_1 is large, alpha is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When r_2 is large or r_1 is small, alpha is pi/2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method that is used only works for energy &lt;=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Also has to be in an </a:t>
            </a:r>
            <a:r>
              <a:rPr lang="en-GB" dirty="0" err="1"/>
              <a:t>eZe</a:t>
            </a:r>
            <a:r>
              <a:rPr lang="en-GB" dirty="0"/>
              <a:t>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 = 0 on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 &lt; 0 inside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7A21A9-9E9C-479E-A362-EEB55977EF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46" t="17854" r="37053" b="32070"/>
          <a:stretch/>
        </p:blipFill>
        <p:spPr>
          <a:xfrm>
            <a:off x="6376181" y="3613442"/>
            <a:ext cx="5432319" cy="32445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FE631-9534-4D59-85A6-FC830B22C16E}"/>
              </a:ext>
            </a:extLst>
          </p:cNvPr>
          <p:cNvSpPr txBox="1"/>
          <p:nvPr/>
        </p:nvSpPr>
        <p:spPr>
          <a:xfrm>
            <a:off x="383500" y="2417736"/>
            <a:ext cx="132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Hyperradius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E888F9-4049-4C63-8D85-5912712253E2}"/>
              </a:ext>
            </a:extLst>
          </p:cNvPr>
          <p:cNvSpPr txBox="1"/>
          <p:nvPr/>
        </p:nvSpPr>
        <p:spPr>
          <a:xfrm>
            <a:off x="9347119" y="241773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Hyper angle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E68FB6-3318-4D1C-8DA6-F828282A8A94}"/>
              </a:ext>
            </a:extLst>
          </p:cNvPr>
          <p:cNvSpPr txBox="1"/>
          <p:nvPr/>
        </p:nvSpPr>
        <p:spPr>
          <a:xfrm>
            <a:off x="3540725" y="2417736"/>
            <a:ext cx="2116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Interelectronic angle</a:t>
            </a:r>
          </a:p>
        </p:txBody>
      </p:sp>
    </p:spTree>
    <p:extLst>
      <p:ext uri="{BB962C8B-B14F-4D97-AF65-F5344CB8AC3E}">
        <p14:creationId xmlns:p14="http://schemas.microsoft.com/office/powerpoint/2010/main" val="1909874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BB87F-B235-47A9-A57C-2207B91A1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Equilibrium 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D47351-D3B5-49FF-94C7-EE5F4251D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1801"/>
            <a:ext cx="5820830" cy="3475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2A0044-2A75-4EBF-B56E-9C27E70DB0AF}"/>
              </a:ext>
            </a:extLst>
          </p:cNvPr>
          <p:cNvSpPr txBox="1"/>
          <p:nvPr/>
        </p:nvSpPr>
        <p:spPr>
          <a:xfrm>
            <a:off x="838200" y="1875295"/>
            <a:ext cx="3561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TCP – Triple Collision Point</a:t>
            </a:r>
          </a:p>
          <a:p>
            <a:endParaRPr lang="en-GB" dirty="0"/>
          </a:p>
          <a:p>
            <a:r>
              <a:rPr lang="en-GB" dirty="0"/>
              <a:t>Where the two electrons and</a:t>
            </a:r>
          </a:p>
          <a:p>
            <a:r>
              <a:rPr lang="en-GB" dirty="0"/>
              <a:t>nucleus occupy the same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260AB6-905E-489E-922A-5DC7B23418C4}"/>
              </a:ext>
            </a:extLst>
          </p:cNvPr>
          <p:cNvSpPr txBox="1"/>
          <p:nvPr/>
        </p:nvSpPr>
        <p:spPr>
          <a:xfrm>
            <a:off x="838200" y="3782377"/>
            <a:ext cx="4871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DEP – Double Escape Point</a:t>
            </a:r>
          </a:p>
          <a:p>
            <a:endParaRPr lang="en-GB" dirty="0"/>
          </a:p>
          <a:p>
            <a:r>
              <a:rPr lang="en-GB" dirty="0"/>
              <a:t>Where the two electrons escape from the nucleus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677B0-F95D-42A1-A0C7-79CDA5F3D825}"/>
              </a:ext>
            </a:extLst>
          </p:cNvPr>
          <p:cNvSpPr txBox="1"/>
          <p:nvPr/>
        </p:nvSpPr>
        <p:spPr>
          <a:xfrm>
            <a:off x="838200" y="5167313"/>
            <a:ext cx="3837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Wannier</a:t>
            </a:r>
            <a:r>
              <a:rPr lang="en-GB" dirty="0"/>
              <a:t> Orbit</a:t>
            </a:r>
          </a:p>
          <a:p>
            <a:endParaRPr lang="en-GB" dirty="0"/>
          </a:p>
          <a:p>
            <a:r>
              <a:rPr lang="en-GB" dirty="0"/>
              <a:t>It is a </a:t>
            </a:r>
            <a:r>
              <a:rPr lang="en-GB" dirty="0" err="1"/>
              <a:t>hetroclinic</a:t>
            </a:r>
            <a:r>
              <a:rPr lang="en-GB" dirty="0"/>
              <a:t> orbit from DEP to TCP.</a:t>
            </a:r>
          </a:p>
        </p:txBody>
      </p:sp>
    </p:spTree>
    <p:extLst>
      <p:ext uri="{BB962C8B-B14F-4D97-AF65-F5344CB8AC3E}">
        <p14:creationId xmlns:p14="http://schemas.microsoft.com/office/powerpoint/2010/main" val="86045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BD18-606D-401F-8F46-B3C2C423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C9D10-6319-4983-ACE4-B4E8DD92F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main goal was given an </a:t>
            </a:r>
            <a:r>
              <a:rPr lang="en-GB" dirty="0" err="1"/>
              <a:t>eZe</a:t>
            </a:r>
            <a:r>
              <a:rPr lang="en-GB" dirty="0"/>
              <a:t> configuration of a Helium atom and the initial conditions.</a:t>
            </a:r>
          </a:p>
          <a:p>
            <a:r>
              <a:rPr lang="en-GB" dirty="0"/>
              <a:t> Which electron escapes?</a:t>
            </a:r>
          </a:p>
          <a:p>
            <a:endParaRPr lang="en-GB" dirty="0"/>
          </a:p>
          <a:p>
            <a:r>
              <a:rPr lang="en-GB" dirty="0"/>
              <a:t>To do this development of additional software was needed</a:t>
            </a:r>
          </a:p>
        </p:txBody>
      </p:sp>
    </p:spTree>
    <p:extLst>
      <p:ext uri="{BB962C8B-B14F-4D97-AF65-F5344CB8AC3E}">
        <p14:creationId xmlns:p14="http://schemas.microsoft.com/office/powerpoint/2010/main" val="3079908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0BEDA8-A01D-48E0-96E7-9B8E573B0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2" t="27346" r="11346" b="34471"/>
          <a:stretch/>
        </p:blipFill>
        <p:spPr>
          <a:xfrm>
            <a:off x="0" y="1284110"/>
            <a:ext cx="12192000" cy="381483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573CB3-A74E-41BA-ACC4-B401541C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to simulate, in changed coordinates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ADD2F6-8629-49AA-A490-D4C26B82513E}"/>
              </a:ext>
            </a:extLst>
          </p:cNvPr>
          <p:cNvSpPr txBox="1"/>
          <p:nvPr/>
        </p:nvSpPr>
        <p:spPr>
          <a:xfrm>
            <a:off x="1241529" y="5316615"/>
            <a:ext cx="2598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initial condition in cartesian coordinates looks like this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48488C-A315-4025-94FA-0C3C5537DC1E}"/>
              </a:ext>
            </a:extLst>
          </p:cNvPr>
          <p:cNvGrpSpPr/>
          <p:nvPr/>
        </p:nvGrpSpPr>
        <p:grpSpPr>
          <a:xfrm>
            <a:off x="4525671" y="5173050"/>
            <a:ext cx="6193823" cy="1319825"/>
            <a:chOff x="5724939" y="5358014"/>
            <a:chExt cx="6193823" cy="131982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16FC26-395A-4731-87A1-05512666F8F5}"/>
                </a:ext>
              </a:extLst>
            </p:cNvPr>
            <p:cNvSpPr/>
            <p:nvPr/>
          </p:nvSpPr>
          <p:spPr>
            <a:xfrm>
              <a:off x="9551222" y="5358014"/>
              <a:ext cx="1319825" cy="13198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Nucleus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6D40C11-78E0-4FBA-90C9-5FFEE541F06A}"/>
                </a:ext>
              </a:extLst>
            </p:cNvPr>
            <p:cNvSpPr/>
            <p:nvPr/>
          </p:nvSpPr>
          <p:spPr>
            <a:xfrm>
              <a:off x="10995991" y="5819143"/>
              <a:ext cx="357809" cy="3578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D446BC7-88AB-41BA-B935-11B92DBCE230}"/>
                </a:ext>
              </a:extLst>
            </p:cNvPr>
            <p:cNvSpPr/>
            <p:nvPr/>
          </p:nvSpPr>
          <p:spPr>
            <a:xfrm>
              <a:off x="6143168" y="5858900"/>
              <a:ext cx="318052" cy="3180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31A31B8-5587-48F1-A4D4-AC04655D5E7C}"/>
                </a:ext>
              </a:extLst>
            </p:cNvPr>
            <p:cNvCxnSpPr/>
            <p:nvPr/>
          </p:nvCxnSpPr>
          <p:spPr>
            <a:xfrm>
              <a:off x="6573078" y="5998047"/>
              <a:ext cx="4240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3491D1-5AFE-4DD0-94D4-04B3DDB11550}"/>
                </a:ext>
              </a:extLst>
            </p:cNvPr>
            <p:cNvSpPr txBox="1"/>
            <p:nvPr/>
          </p:nvSpPr>
          <p:spPr>
            <a:xfrm>
              <a:off x="5984142" y="6203631"/>
              <a:ext cx="755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-100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4CD474-FDF4-4FCF-A941-AB753D909132}"/>
                </a:ext>
              </a:extLst>
            </p:cNvPr>
            <p:cNvSpPr txBox="1"/>
            <p:nvPr/>
          </p:nvSpPr>
          <p:spPr>
            <a:xfrm>
              <a:off x="11052114" y="617695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732899-4722-4393-89BD-587A648150BE}"/>
                </a:ext>
              </a:extLst>
            </p:cNvPr>
            <p:cNvSpPr txBox="1"/>
            <p:nvPr/>
          </p:nvSpPr>
          <p:spPr>
            <a:xfrm>
              <a:off x="6785113" y="5698435"/>
              <a:ext cx="689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  <a:r>
                <a:rPr lang="en-GB" baseline="30000" dirty="0"/>
                <a:t>0.5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1F3214-B9F7-4533-A413-968F7FF1299A}"/>
                </a:ext>
              </a:extLst>
            </p:cNvPr>
            <p:cNvSpPr txBox="1"/>
            <p:nvPr/>
          </p:nvSpPr>
          <p:spPr>
            <a:xfrm>
              <a:off x="5724939" y="5358014"/>
              <a:ext cx="1129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Electron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E0FAE7-AA7B-4A09-8CB7-F0423349BC09}"/>
                </a:ext>
              </a:extLst>
            </p:cNvPr>
            <p:cNvSpPr txBox="1"/>
            <p:nvPr/>
          </p:nvSpPr>
          <p:spPr>
            <a:xfrm>
              <a:off x="10788837" y="5456751"/>
              <a:ext cx="1129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Electron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9688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9F5881-0149-4B97-8F27-224DA5D37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06" t="65989" r="29991" b="29717"/>
          <a:stretch/>
        </p:blipFill>
        <p:spPr>
          <a:xfrm>
            <a:off x="170482" y="278968"/>
            <a:ext cx="11562549" cy="542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FB7425-3EC6-45F0-AA55-17819E86F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841" y="821409"/>
            <a:ext cx="5988190" cy="5988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F5DCA7-2B90-4C2B-BC1D-D119707E9D07}"/>
              </a:ext>
            </a:extLst>
          </p:cNvPr>
          <p:cNvSpPr txBox="1"/>
          <p:nvPr/>
        </p:nvSpPr>
        <p:spPr>
          <a:xfrm>
            <a:off x="170482" y="1053884"/>
            <a:ext cx="545540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Electron 1 started very far away compared to Electron 2. (r_1 is big thus alpha is small)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Bumpy at start and end, because Electron 2 is bouncing of the nucleus changing the alpha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peak occurs when Electron 1 has collided with the nucleus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 this case Electron 1 is the electron that escapes</a:t>
            </a:r>
            <a:r>
              <a:rPr lang="en-GB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7836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CE373-9D0A-4909-98BE-D7994AA7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7763"/>
          </a:xfrm>
        </p:spPr>
        <p:txBody>
          <a:bodyPr>
            <a:normAutofit fontScale="90000"/>
          </a:bodyPr>
          <a:lstStyle/>
          <a:p>
            <a:r>
              <a:rPr lang="en-GB" dirty="0"/>
              <a:t>But we can predict this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F6974-5229-4D1B-A425-545C60AB8CC1}"/>
              </a:ext>
            </a:extLst>
          </p:cNvPr>
          <p:cNvSpPr txBox="1"/>
          <p:nvPr/>
        </p:nvSpPr>
        <p:spPr>
          <a:xfrm>
            <a:off x="838200" y="1022887"/>
            <a:ext cx="922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it is easier to simulate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Need the stable of the TCP(Triple Collision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Need the stable of the DEP(Double Escape Point)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96528-D282-49F3-B218-5065E7B83BE5}"/>
              </a:ext>
            </a:extLst>
          </p:cNvPr>
          <p:cNvSpPr txBox="1"/>
          <p:nvPr/>
        </p:nvSpPr>
        <p:spPr>
          <a:xfrm>
            <a:off x="7673009" y="365125"/>
            <a:ext cx="36807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Only valid when </a:t>
            </a:r>
            <a:r>
              <a:rPr lang="en-GB" dirty="0" err="1"/>
              <a:t>p_R</a:t>
            </a:r>
            <a:r>
              <a:rPr lang="en-GB" dirty="0"/>
              <a:t> &lt; TCP and when E=0</a:t>
            </a:r>
          </a:p>
          <a:p>
            <a:endParaRPr lang="en-GB" dirty="0"/>
          </a:p>
          <a:p>
            <a:r>
              <a:rPr lang="en-GB" dirty="0"/>
              <a:t>If the initial condition is in the thin band created by the Stable TCP and Stable DEP, then the other electron is ejected. This is denoted by the green ribbon.</a:t>
            </a:r>
          </a:p>
          <a:p>
            <a:endParaRPr lang="en-GB" dirty="0"/>
          </a:p>
          <a:p>
            <a:r>
              <a:rPr lang="en-GB" dirty="0"/>
              <a:t>Otherwise, the electron coming in is the one that will leave.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942DF0-992C-4DE6-AEDA-4C80166CC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5362"/>
            <a:ext cx="7373379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7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67805-7413-449C-A8E5-782FB0198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Stable Manifold of The DEP for Helium Atom (PSOS)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BD309-67AA-4E6A-BFD4-787C0846C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Used the maths cluster cream to generate the video</a:t>
            </a:r>
          </a:p>
          <a:p>
            <a:r>
              <a:rPr lang="en-GB" dirty="0"/>
              <a:t>Can’t display 3D image clearly on 2D screen</a:t>
            </a:r>
          </a:p>
          <a:p>
            <a:r>
              <a:rPr lang="en-GB" dirty="0"/>
              <a:t>So cross sections were taken which is the same as </a:t>
            </a:r>
            <a:r>
              <a:rPr lang="en-GB" dirty="0" err="1"/>
              <a:t>Poincaré</a:t>
            </a:r>
            <a:r>
              <a:rPr lang="en-GB" dirty="0"/>
              <a:t> surface of section (PSOS)</a:t>
            </a:r>
          </a:p>
          <a:p>
            <a:r>
              <a:rPr lang="en-GB" dirty="0"/>
              <a:t>This took a long time so the screen command had to be used, to stop </a:t>
            </a:r>
            <a:r>
              <a:rPr lang="en-GB" dirty="0" err="1"/>
              <a:t>ssh</a:t>
            </a:r>
            <a:r>
              <a:rPr lang="en-GB" dirty="0"/>
              <a:t> connection </a:t>
            </a:r>
            <a:r>
              <a:rPr lang="en-GB"/>
              <a:t>from timing out.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8802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SOS_Motion">
            <a:hlinkClick r:id="" action="ppaction://media"/>
            <a:extLst>
              <a:ext uri="{FF2B5EF4-FFF2-40B4-BE49-F238E27FC236}">
                <a16:creationId xmlns:a16="http://schemas.microsoft.com/office/drawing/2014/main" id="{5631E7AD-59E4-43A9-BB1F-B3FF480E2F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3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4E8CE-9780-46F2-A3B9-BF569D2E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Runge–</a:t>
            </a:r>
            <a:r>
              <a:rPr lang="en-GB" dirty="0" err="1"/>
              <a:t>Kutta</a:t>
            </a:r>
            <a:r>
              <a:rPr lang="en-GB" dirty="0"/>
              <a:t>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D1A4A-3656-424D-8005-486276064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Runge-</a:t>
            </a:r>
            <a:r>
              <a:rPr lang="en-GB" dirty="0" err="1"/>
              <a:t>Kutta</a:t>
            </a:r>
            <a:r>
              <a:rPr lang="en-GB" dirty="0"/>
              <a:t> was used to calculate numerical solutions of ODE.</a:t>
            </a:r>
          </a:p>
          <a:p>
            <a:r>
              <a:rPr lang="en-GB" dirty="0"/>
              <a:t>The Trapezium rule was used for numerical integration to find area.</a:t>
            </a:r>
          </a:p>
        </p:txBody>
      </p:sp>
    </p:spTree>
    <p:extLst>
      <p:ext uri="{BB962C8B-B14F-4D97-AF65-F5344CB8AC3E}">
        <p14:creationId xmlns:p14="http://schemas.microsoft.com/office/powerpoint/2010/main" val="1552062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29BB-8704-4266-AB0E-D19B5DE47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8A450-AB31-4734-9E89-67BF75364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Stable Manifold of The DEP for Helium Atom (PSOS)</a:t>
            </a:r>
          </a:p>
          <a:p>
            <a:r>
              <a:rPr lang="en-US" dirty="0" err="1"/>
              <a:t>Lagraingian</a:t>
            </a:r>
            <a:r>
              <a:rPr lang="en-US" dirty="0"/>
              <a:t> Descriptors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98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48D4F-87FC-4180-81E8-DD454193B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496"/>
            <a:ext cx="4153546" cy="1526335"/>
          </a:xfrm>
        </p:spPr>
        <p:txBody>
          <a:bodyPr>
            <a:normAutofit/>
          </a:bodyPr>
          <a:lstStyle/>
          <a:p>
            <a:r>
              <a:rPr lang="en-US" sz="3200" dirty="0" err="1"/>
              <a:t>Lagraingian</a:t>
            </a:r>
            <a:r>
              <a:rPr lang="en-US" sz="3200" dirty="0"/>
              <a:t> Descriptors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D053B-861D-4454-BEBA-233D6DA09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18" y="1489183"/>
            <a:ext cx="5733081" cy="2560395"/>
          </a:xfrm>
        </p:spPr>
        <p:txBody>
          <a:bodyPr>
            <a:normAutofit/>
          </a:bodyPr>
          <a:lstStyle/>
          <a:p>
            <a:r>
              <a:rPr lang="en-GB" dirty="0"/>
              <a:t>Explains the geometrical template of phase space structures</a:t>
            </a:r>
          </a:p>
          <a:p>
            <a:r>
              <a:rPr lang="en-GB" dirty="0"/>
              <a:t>We will look at disjoint system</a:t>
            </a:r>
          </a:p>
          <a:p>
            <a:r>
              <a:rPr lang="en-GB" dirty="0"/>
              <a:t>Analyse hemisphere formed by q_1 = 0, \dot{q}_1 &gt; 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87C49-9439-4ED6-9489-EEB3DC644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4" t="29380" r="25611" b="10733"/>
          <a:stretch/>
        </p:blipFill>
        <p:spPr>
          <a:xfrm>
            <a:off x="7719720" y="4049578"/>
            <a:ext cx="4472280" cy="2808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372BA8-36BF-441D-AAC1-EC619C3C5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16" y="4049578"/>
            <a:ext cx="4429186" cy="2836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FD500-46B2-4B78-9BB1-C4F37F3B3E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89" t="60805" r="42003" b="26667"/>
          <a:stretch/>
        </p:blipFill>
        <p:spPr>
          <a:xfrm>
            <a:off x="61518" y="4049578"/>
            <a:ext cx="3194902" cy="28084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000E57-EF61-486A-B05F-256120A72E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071" t="46047" r="33166" b="45285"/>
          <a:stretch/>
        </p:blipFill>
        <p:spPr>
          <a:xfrm>
            <a:off x="4314996" y="139183"/>
            <a:ext cx="7877004" cy="13871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8138C9-BF43-423C-B9C5-D5756B19BAC2}"/>
              </a:ext>
            </a:extLst>
          </p:cNvPr>
          <p:cNvSpPr txBox="1"/>
          <p:nvPr/>
        </p:nvSpPr>
        <p:spPr>
          <a:xfrm>
            <a:off x="6478292" y="1720312"/>
            <a:ext cx="5652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Take p = 0.5, t</a:t>
            </a:r>
            <a:r>
              <a:rPr lang="en-GB" baseline="-25000" dirty="0"/>
              <a:t>0 </a:t>
            </a:r>
            <a:r>
              <a:rPr lang="en-GB" dirty="0"/>
              <a:t>=0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a given initial condition it calculates the </a:t>
            </a:r>
            <a:r>
              <a:rPr lang="en-GB" dirty="0" err="1"/>
              <a:t>lagraigian</a:t>
            </a:r>
            <a:r>
              <a:rPr lang="en-GB" dirty="0"/>
              <a:t> descriptor at that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9346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E2C7B-C15E-4B16-A087-30D93E9C3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4" t="32316" r="42420" b="12994"/>
          <a:stretch/>
        </p:blipFill>
        <p:spPr>
          <a:xfrm>
            <a:off x="619931" y="52402"/>
            <a:ext cx="9794929" cy="675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78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35A820-9E08-4EE9-BD76-9AD2217B0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51" t="36836" r="42279" b="12768"/>
          <a:stretch/>
        </p:blipFill>
        <p:spPr>
          <a:xfrm>
            <a:off x="216975" y="0"/>
            <a:ext cx="9438469" cy="60831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6347ED-D0DB-47D5-9278-0117B5980488}"/>
              </a:ext>
            </a:extLst>
          </p:cNvPr>
          <p:cNvSpPr txBox="1"/>
          <p:nvPr/>
        </p:nvSpPr>
        <p:spPr>
          <a:xfrm>
            <a:off x="1332853" y="6083174"/>
            <a:ext cx="5005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</a:t>
            </a:r>
            <a:r>
              <a:rPr lang="en-GB" sz="2400" dirty="0"/>
              <a:t>n the next slide is the output</a:t>
            </a:r>
          </a:p>
        </p:txBody>
      </p:sp>
    </p:spTree>
    <p:extLst>
      <p:ext uri="{BB962C8B-B14F-4D97-AF65-F5344CB8AC3E}">
        <p14:creationId xmlns:p14="http://schemas.microsoft.com/office/powerpoint/2010/main" val="267026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5C98-CFCB-4E8B-9478-D1613AA13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that was developed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F4535-1915-4058-9C68-EC38E34CE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mpl_trajectory</a:t>
            </a:r>
            <a:endParaRPr lang="en-GB" dirty="0"/>
          </a:p>
          <a:p>
            <a:r>
              <a:rPr lang="en-GB" dirty="0"/>
              <a:t>Runge </a:t>
            </a:r>
            <a:r>
              <a:rPr lang="en-GB" dirty="0" err="1"/>
              <a:t>Kutta</a:t>
            </a:r>
            <a:endParaRPr lang="en-GB" dirty="0"/>
          </a:p>
          <a:p>
            <a:r>
              <a:rPr lang="en-GB" dirty="0"/>
              <a:t>Phase Space Plotter</a:t>
            </a:r>
          </a:p>
          <a:p>
            <a:r>
              <a:rPr lang="en-GB" dirty="0" err="1"/>
              <a:t>Lagragain</a:t>
            </a:r>
            <a:r>
              <a:rPr lang="en-GB" dirty="0"/>
              <a:t> Movement</a:t>
            </a:r>
          </a:p>
        </p:txBody>
      </p:sp>
    </p:spTree>
    <p:extLst>
      <p:ext uri="{BB962C8B-B14F-4D97-AF65-F5344CB8AC3E}">
        <p14:creationId xmlns:p14="http://schemas.microsoft.com/office/powerpoint/2010/main" val="2199241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E53967-89AE-4760-BE8F-B1C71B8E8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9" t="31864" r="45668" b="8022"/>
          <a:stretch/>
        </p:blipFill>
        <p:spPr>
          <a:xfrm>
            <a:off x="0" y="0"/>
            <a:ext cx="3856156" cy="36117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70B2FF-6FAB-4173-806C-85F3D128A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78" t="26893" r="45386" b="13447"/>
          <a:stretch/>
        </p:blipFill>
        <p:spPr>
          <a:xfrm>
            <a:off x="4081766" y="-30975"/>
            <a:ext cx="3727739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0FCE5F-7EC5-49FD-A994-FA1AF9457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60" t="33672" r="45103" b="7119"/>
          <a:stretch/>
        </p:blipFill>
        <p:spPr>
          <a:xfrm>
            <a:off x="8435805" y="0"/>
            <a:ext cx="3756195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8E807-A5E6-4061-B25D-1F7B3D3CEE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47" t="31186" r="45105" b="7118"/>
          <a:stretch/>
        </p:blipFill>
        <p:spPr>
          <a:xfrm>
            <a:off x="0" y="3429000"/>
            <a:ext cx="3730451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0C535C-92E9-4457-9505-AB178F5660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36" t="28248" r="44821" b="12543"/>
          <a:stretch/>
        </p:blipFill>
        <p:spPr>
          <a:xfrm>
            <a:off x="4081766" y="3398025"/>
            <a:ext cx="3856156" cy="3459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AB821A-0363-486D-A7EA-8A7F79D1FB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501" t="23729" r="45951" b="16836"/>
          <a:stretch/>
        </p:blipFill>
        <p:spPr>
          <a:xfrm>
            <a:off x="8435804" y="3356591"/>
            <a:ext cx="3727739" cy="35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85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9963-001E-4D3E-80B7-494B5EA1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can you find the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119C3-7100-46D4-A2BB-91C5262FB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Github</a:t>
            </a:r>
            <a:r>
              <a:rPr lang="en-GB" dirty="0"/>
              <a:t> page for project: </a:t>
            </a:r>
            <a:r>
              <a:rPr lang="en-GB" dirty="0">
                <a:hlinkClick r:id="rId2"/>
              </a:rPr>
              <a:t>https://github.com/Hitthesurf/Helium_Atom</a:t>
            </a:r>
            <a:endParaRPr lang="en-GB" dirty="0"/>
          </a:p>
          <a:p>
            <a:r>
              <a:rPr lang="en-GB" dirty="0" err="1"/>
              <a:t>mpl_trajectory</a:t>
            </a:r>
            <a:r>
              <a:rPr lang="en-GB" dirty="0"/>
              <a:t> PYPI: </a:t>
            </a:r>
            <a:r>
              <a:rPr lang="en-GB" dirty="0">
                <a:hlinkClick r:id="rId3"/>
              </a:rPr>
              <a:t>https://pypi.org/project/mpl-trajectory/</a:t>
            </a:r>
            <a:endParaRPr lang="en-GB" dirty="0"/>
          </a:p>
          <a:p>
            <a:r>
              <a:rPr lang="en-GB" dirty="0" err="1"/>
              <a:t>mpl_trajectory</a:t>
            </a:r>
            <a:r>
              <a:rPr lang="en-GB" dirty="0"/>
              <a:t> </a:t>
            </a:r>
            <a:r>
              <a:rPr lang="en-GB" dirty="0" err="1"/>
              <a:t>github</a:t>
            </a:r>
            <a:r>
              <a:rPr lang="en-GB" dirty="0"/>
              <a:t>: </a:t>
            </a:r>
            <a:r>
              <a:rPr lang="en-GB" u="sng" dirty="0"/>
              <a:t>https://github.com/Hitthesurf/mpl_trajectory</a:t>
            </a:r>
          </a:p>
          <a:p>
            <a:r>
              <a:rPr lang="en-GB" dirty="0"/>
              <a:t>Spaces have underscores</a:t>
            </a:r>
          </a:p>
        </p:txBody>
      </p:sp>
    </p:spTree>
    <p:extLst>
      <p:ext uri="{BB962C8B-B14F-4D97-AF65-F5344CB8AC3E}">
        <p14:creationId xmlns:p14="http://schemas.microsoft.com/office/powerpoint/2010/main" val="781299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17C6-284D-4E30-BB9F-AD9DEAD9A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mpl_trajectory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546B1-90C6-43F4-B67B-2C39F4FDB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python module was developed to give a visual representation of the results.</a:t>
            </a:r>
          </a:p>
          <a:p>
            <a:r>
              <a:rPr lang="en-GB" dirty="0"/>
              <a:t>It is a </a:t>
            </a:r>
            <a:r>
              <a:rPr lang="en-GB" dirty="0" err="1"/>
              <a:t>PyPi</a:t>
            </a:r>
            <a:r>
              <a:rPr lang="en-GB" dirty="0"/>
              <a:t> module</a:t>
            </a:r>
          </a:p>
          <a:p>
            <a:r>
              <a:rPr lang="en-GB" dirty="0"/>
              <a:t>Can be installed by using pip</a:t>
            </a:r>
          </a:p>
          <a:p>
            <a:r>
              <a:rPr lang="en-GB" dirty="0"/>
              <a:t>It has documentation hosted by read the docs at </a:t>
            </a:r>
            <a:r>
              <a:rPr lang="en-GB" dirty="0">
                <a:hlinkClick r:id="rId2"/>
              </a:rPr>
              <a:t>https://mpl-trajectory.readthedocs.io/en/latest/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5099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69B9D-C82E-4B10-A7E4-B8EB5F656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49348" cy="1325563"/>
          </a:xfrm>
        </p:spPr>
        <p:txBody>
          <a:bodyPr/>
          <a:lstStyle/>
          <a:p>
            <a:r>
              <a:rPr lang="en-GB" dirty="0"/>
              <a:t>What does </a:t>
            </a:r>
            <a:r>
              <a:rPr lang="en-GB" dirty="0" err="1"/>
              <a:t>mpl_trajectory</a:t>
            </a:r>
            <a:r>
              <a:rPr lang="en-GB" dirty="0"/>
              <a:t>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83A7E-F5E8-4A27-9887-194FF64F6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2513" cy="4351338"/>
          </a:xfrm>
        </p:spPr>
        <p:txBody>
          <a:bodyPr/>
          <a:lstStyle/>
          <a:p>
            <a:r>
              <a:rPr lang="en-GB" dirty="0"/>
              <a:t>It creates animations for n-body problems</a:t>
            </a:r>
          </a:p>
          <a:p>
            <a:r>
              <a:rPr lang="en-GB" dirty="0"/>
              <a:t>These animations are 2D but have an option of using colour to make them 3D.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DA01F-98B5-4D00-932F-122E311F0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5" t="9931" r="26691" b="15749"/>
          <a:stretch/>
        </p:blipFill>
        <p:spPr>
          <a:xfrm>
            <a:off x="6612835" y="112920"/>
            <a:ext cx="4740965" cy="655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13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48E92B-ABA3-4187-97E4-4D5A2CD645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33" t="34783" r="15942" b="55362"/>
          <a:stretch/>
        </p:blipFill>
        <p:spPr>
          <a:xfrm>
            <a:off x="503582" y="0"/>
            <a:ext cx="9353339" cy="1135765"/>
          </a:xfrm>
          <a:prstGeom prst="rect">
            <a:avLst/>
          </a:prstGeom>
        </p:spPr>
      </p:pic>
      <p:pic>
        <p:nvPicPr>
          <p:cNvPr id="3" name="Sine_Wave_example">
            <a:hlinkClick r:id="" action="ppaction://media"/>
            <a:extLst>
              <a:ext uri="{FF2B5EF4-FFF2-40B4-BE49-F238E27FC236}">
                <a16:creationId xmlns:a16="http://schemas.microsoft.com/office/drawing/2014/main" id="{97CD2318-38CF-4268-961B-1253A43E81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6441" y="919903"/>
            <a:ext cx="7387525" cy="554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4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3E4E-B380-4F50-95CF-20FC400B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Phase Space Plotter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10176-FFC4-411F-B4D1-70145D1C2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9" t="32995" r="11346" b="43319"/>
          <a:stretch/>
        </p:blipFill>
        <p:spPr>
          <a:xfrm>
            <a:off x="460549" y="1534333"/>
            <a:ext cx="10896549" cy="2138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BC690-D013-44ED-B4DB-D53DDDB18B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737"/>
          <a:stretch/>
        </p:blipFill>
        <p:spPr>
          <a:xfrm>
            <a:off x="648752" y="3673099"/>
            <a:ext cx="10894496" cy="234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50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DFDFB-6B26-4FC1-9B03-0CA51106C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16" t="24633" r="14172" b="9831"/>
          <a:stretch/>
        </p:blipFill>
        <p:spPr>
          <a:xfrm>
            <a:off x="973810" y="206797"/>
            <a:ext cx="10244379" cy="644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7D11-5518-495F-B456-017BBE02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With </a:t>
            </a:r>
            <a:r>
              <a:rPr lang="en-GB" dirty="0" err="1"/>
              <a:t>Monodromy</a:t>
            </a:r>
            <a:r>
              <a:rPr lang="en-GB" dirty="0"/>
              <a:t>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9436F-02B4-4752-97D4-7BA5C9BA7E29}"/>
              </a:ext>
            </a:extLst>
          </p:cNvPr>
          <p:cNvSpPr txBox="1"/>
          <p:nvPr/>
        </p:nvSpPr>
        <p:spPr>
          <a:xfrm>
            <a:off x="838200" y="1690688"/>
            <a:ext cx="1080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to work out stability of a periodic orbit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F3A51-5BA2-4785-BD28-8CD073FAD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8" t="43981" r="11346" b="14125"/>
          <a:stretch/>
        </p:blipFill>
        <p:spPr>
          <a:xfrm>
            <a:off x="552773" y="2160302"/>
            <a:ext cx="11364456" cy="393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30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D2753DDDA4446831904DBC24EBCA9" ma:contentTypeVersion="9" ma:contentTypeDescription="Create a new document." ma:contentTypeScope="" ma:versionID="8158b334e5154b5b8ee3d8de5eea1fa2">
  <xsd:schema xmlns:xsd="http://www.w3.org/2001/XMLSchema" xmlns:xs="http://www.w3.org/2001/XMLSchema" xmlns:p="http://schemas.microsoft.com/office/2006/metadata/properties" xmlns:ns3="650b069c-36cf-4c40-8756-df69eefdf283" targetNamespace="http://schemas.microsoft.com/office/2006/metadata/properties" ma:root="true" ma:fieldsID="cf541721de33783e08969afe0a6ed253" ns3:_="">
    <xsd:import namespace="650b069c-36cf-4c40-8756-df69eefdf2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0b069c-36cf-4c40-8756-df69eefdf2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33E23D-69E3-4CA1-AB79-8ADB4C426B45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50b069c-36cf-4c40-8756-df69eefdf28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5543503-4195-47CC-A3DC-22E344B429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0b069c-36cf-4c40-8756-df69eefdf2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6CF235-946A-41F1-93AF-0E2134766B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17821</TotalTime>
  <Words>941</Words>
  <Application>Microsoft Office PowerPoint</Application>
  <PresentationFormat>Widescreen</PresentationFormat>
  <Paragraphs>134</Paragraphs>
  <Slides>31</Slides>
  <Notes>7</Notes>
  <HiddenSlides>2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Phase space structures in the Helium atom </vt:lpstr>
      <vt:lpstr>Main Objective</vt:lpstr>
      <vt:lpstr>Software that was developed</vt:lpstr>
      <vt:lpstr>mpl_trajectory</vt:lpstr>
      <vt:lpstr>What does mpl_trajectory do</vt:lpstr>
      <vt:lpstr>PowerPoint Presentation</vt:lpstr>
      <vt:lpstr>Phase Space Plotter</vt:lpstr>
      <vt:lpstr>PowerPoint Presentation</vt:lpstr>
      <vt:lpstr>Now With Monodromy Matrix</vt:lpstr>
      <vt:lpstr>PowerPoint Presentation</vt:lpstr>
      <vt:lpstr>Custom Hamiltonian</vt:lpstr>
      <vt:lpstr>PowerPoint Presentation</vt:lpstr>
      <vt:lpstr>PowerPoint Presentation</vt:lpstr>
      <vt:lpstr>PowerPoint Presentation</vt:lpstr>
      <vt:lpstr>Double Spring Pendulum</vt:lpstr>
      <vt:lpstr>PowerPoint Presentation</vt:lpstr>
      <vt:lpstr>Brief Description of Hyper Spherical Cord</vt:lpstr>
      <vt:lpstr>An Easy way to predict which electron escapes</vt:lpstr>
      <vt:lpstr>Equilibrium Points</vt:lpstr>
      <vt:lpstr>Code to simulate, in changed coordinates</vt:lpstr>
      <vt:lpstr>PowerPoint Presentation</vt:lpstr>
      <vt:lpstr>But we can predict this</vt:lpstr>
      <vt:lpstr>Stable Manifold of The DEP for Helium Atom (PSOS)</vt:lpstr>
      <vt:lpstr>PowerPoint Presentation</vt:lpstr>
      <vt:lpstr>The Runge–Kutta method</vt:lpstr>
      <vt:lpstr>Extras</vt:lpstr>
      <vt:lpstr>Lagraingian Descriptors</vt:lpstr>
      <vt:lpstr>PowerPoint Presentation</vt:lpstr>
      <vt:lpstr>PowerPoint Presentation</vt:lpstr>
      <vt:lpstr>PowerPoint Presentation</vt:lpstr>
      <vt:lpstr>Where can you find the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 space structures in the Helium atom</dc:title>
  <dc:creator>Mark Pearson</dc:creator>
  <cp:lastModifiedBy>Mark Pearson</cp:lastModifiedBy>
  <cp:revision>20</cp:revision>
  <dcterms:created xsi:type="dcterms:W3CDTF">2020-09-06T14:04:33Z</dcterms:created>
  <dcterms:modified xsi:type="dcterms:W3CDTF">2020-09-23T11:44:25Z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0x01010001ED2753DDDA4446831904DBC24EBCA9</vt:lpwstr>
  </property>
</Properties>
</file>